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  <p:sldMasterId id="2147483670" r:id="rId2"/>
  </p:sldMasterIdLst>
  <p:notesMasterIdLst>
    <p:notesMasterId r:id="rId24"/>
  </p:notesMasterIdLst>
  <p:sldIdLst>
    <p:sldId id="256" r:id="rId3"/>
    <p:sldId id="257" r:id="rId4"/>
    <p:sldId id="258" r:id="rId5"/>
    <p:sldId id="260" r:id="rId6"/>
    <p:sldId id="288" r:id="rId7"/>
    <p:sldId id="261" r:id="rId8"/>
    <p:sldId id="276" r:id="rId9"/>
    <p:sldId id="279" r:id="rId10"/>
    <p:sldId id="263" r:id="rId11"/>
    <p:sldId id="278" r:id="rId12"/>
    <p:sldId id="280" r:id="rId13"/>
    <p:sldId id="281" r:id="rId14"/>
    <p:sldId id="282" r:id="rId15"/>
    <p:sldId id="283" r:id="rId16"/>
    <p:sldId id="284" r:id="rId17"/>
    <p:sldId id="285" r:id="rId18"/>
    <p:sldId id="286" r:id="rId19"/>
    <p:sldId id="287" r:id="rId20"/>
    <p:sldId id="277" r:id="rId21"/>
    <p:sldId id="290" r:id="rId22"/>
    <p:sldId id="275" r:id="rId23"/>
  </p:sldIdLst>
  <p:sldSz cx="14630400" cy="10972800"/>
  <p:notesSz cx="10972800" cy="14630400"/>
  <p:embeddedFontLs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Roboto" panose="02000000000000000000" pitchFamily="2" charset="0"/>
      <p:regular r:id="rId29"/>
    </p:embeddedFont>
    <p:embeddedFont>
      <p:font typeface="Roboto Slab" panose="020B0604020202020204" charset="0"/>
      <p:regular r:id="rId30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456" userDrawn="1">
          <p15:clr>
            <a:srgbClr val="A4A3A4"/>
          </p15:clr>
        </p15:guide>
        <p15:guide id="2" pos="459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47" d="100"/>
          <a:sy n="47" d="100"/>
        </p:scale>
        <p:origin x="1380" y="48"/>
      </p:cViewPr>
      <p:guideLst>
        <p:guide orient="horz" pos="3456"/>
        <p:guide pos="459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2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1.fntdata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4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8" Type="http://schemas.openxmlformats.org/officeDocument/2006/relationships/slide" Target="slides/slide6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&#1055;&#1062;&#1048;&#1041;%20&#1051;&#1054;\Downloads\&#1050;&#1085;&#1080;&#1075;&#1072;1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4913092065675199"/>
          <c:y val="0.118037745604964"/>
          <c:w val="0.45531849050116102"/>
          <c:h val="0.68468459152016503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E8A-4DA9-AD76-C2B4DF3128D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E8A-4DA9-AD76-C2B4DF3128DA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CE8A-4DA9-AD76-C2B4DF3128DA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CE8A-4DA9-AD76-C2B4DF3128DA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CE8A-4DA9-AD76-C2B4DF3128DA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CE8A-4DA9-AD76-C2B4DF3128DA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CE8A-4DA9-AD76-C2B4DF3128DA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CE8A-4DA9-AD76-C2B4DF3128DA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CE8A-4DA9-AD76-C2B4DF3128DA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CE8A-4DA9-AD76-C2B4DF3128DA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CE8A-4DA9-AD76-C2B4DF3128DA}"/>
              </c:ext>
            </c:extLst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7-CE8A-4DA9-AD76-C2B4DF3128DA}"/>
              </c:ext>
            </c:extLst>
          </c:dPt>
          <c:dPt>
            <c:idx val="12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9-CE8A-4DA9-AD76-C2B4DF3128DA}"/>
              </c:ext>
            </c:extLst>
          </c:dPt>
          <c:dPt>
            <c:idx val="13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B-CE8A-4DA9-AD76-C2B4DF3128DA}"/>
              </c:ext>
            </c:extLst>
          </c:dPt>
          <c:dPt>
            <c:idx val="14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D-CE8A-4DA9-AD76-C2B4DF3128DA}"/>
              </c:ext>
            </c:extLst>
          </c:dPt>
          <c:dLbls>
            <c:dLbl>
              <c:idx val="0"/>
              <c:layout>
                <c:manualLayout>
                  <c:x val="5.6375098351578098E-2"/>
                  <c:y val="3.5782093179809502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05303876901917"/>
                      <c:h val="9.820953731607870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CE8A-4DA9-AD76-C2B4DF3128DA}"/>
                </c:ext>
              </c:extLst>
            </c:dLbl>
            <c:dLbl>
              <c:idx val="1"/>
              <c:layout>
                <c:manualLayout>
                  <c:x val="4.17284941061297E-2"/>
                  <c:y val="3.0043387227017102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10461617811399"/>
                      <c:h val="0.11487324942386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CE8A-4DA9-AD76-C2B4DF3128DA}"/>
                </c:ext>
              </c:extLst>
            </c:dLbl>
            <c:dLbl>
              <c:idx val="2"/>
              <c:layout>
                <c:manualLayout>
                  <c:x val="8.4812448501162697E-3"/>
                  <c:y val="3.32411848552313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09344107281011"/>
                      <c:h val="5.406842758376170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CE8A-4DA9-AD76-C2B4DF3128DA}"/>
                </c:ext>
              </c:extLst>
            </c:dLbl>
            <c:dLbl>
              <c:idx val="3"/>
              <c:layout>
                <c:manualLayout>
                  <c:x val="2.17658070535812E-2"/>
                  <c:y val="3.9690081556647402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9.8169001977134004E-2"/>
                      <c:h val="8.668675766708029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CE8A-4DA9-AD76-C2B4DF3128DA}"/>
                </c:ext>
              </c:extLst>
            </c:dLbl>
            <c:dLbl>
              <c:idx val="4"/>
              <c:layout>
                <c:manualLayout>
                  <c:x val="-1.26520445803617E-3"/>
                  <c:y val="-2.71384213881792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9.5504169173901796E-2"/>
                      <c:h val="7.4454883885835793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9-CE8A-4DA9-AD76-C2B4DF3128DA}"/>
                </c:ext>
              </c:extLst>
            </c:dLbl>
            <c:dLbl>
              <c:idx val="5"/>
              <c:layout>
                <c:manualLayout>
                  <c:x val="3.4331805921458902E-2"/>
                  <c:y val="-1.5286390274087999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CE8A-4DA9-AD76-C2B4DF3128DA}"/>
                </c:ext>
              </c:extLst>
            </c:dLbl>
            <c:dLbl>
              <c:idx val="6"/>
              <c:layout>
                <c:manualLayout>
                  <c:x val="9.5238799158109903E-3"/>
                  <c:y val="-7.1640604859673903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CE8A-4DA9-AD76-C2B4DF3128DA}"/>
                </c:ext>
              </c:extLst>
            </c:dLbl>
            <c:dLbl>
              <c:idx val="7"/>
              <c:layout>
                <c:manualLayout>
                  <c:x val="-5.0697103563843897E-3"/>
                  <c:y val="-5.5285509467515297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CE8A-4DA9-AD76-C2B4DF3128DA}"/>
                </c:ext>
              </c:extLst>
            </c:dLbl>
            <c:dLbl>
              <c:idx val="8"/>
              <c:layout>
                <c:manualLayout>
                  <c:x val="-5.3607025914698403E-3"/>
                  <c:y val="-1.84611419263262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CE8A-4DA9-AD76-C2B4DF3128DA}"/>
                </c:ext>
              </c:extLst>
            </c:dLbl>
            <c:dLbl>
              <c:idx val="9"/>
              <c:layout>
                <c:manualLayout>
                  <c:x val="5.7712995686174896E-3"/>
                  <c:y val="1.17552409913911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CE8A-4DA9-AD76-C2B4DF3128DA}"/>
                </c:ext>
              </c:extLst>
            </c:dLbl>
            <c:dLbl>
              <c:idx val="10"/>
              <c:layout>
                <c:manualLayout>
                  <c:x val="1.01640279906488E-3"/>
                  <c:y val="-1.6832972760724398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CE8A-4DA9-AD76-C2B4DF3128DA}"/>
                </c:ext>
              </c:extLst>
            </c:dLbl>
            <c:dLbl>
              <c:idx val="11"/>
              <c:layout>
                <c:manualLayout>
                  <c:x val="-2.6673686984817702E-2"/>
                  <c:y val="-1.0214337211718199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CE8A-4DA9-AD76-C2B4DF3128DA}"/>
                </c:ext>
              </c:extLst>
            </c:dLbl>
            <c:dLbl>
              <c:idx val="12"/>
              <c:layout>
                <c:manualLayout>
                  <c:x val="-1.52760200603309E-2"/>
                  <c:y val="-3.6603499128427298E-4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CE8A-4DA9-AD76-C2B4DF3128DA}"/>
                </c:ext>
              </c:extLst>
            </c:dLbl>
            <c:dLbl>
              <c:idx val="13"/>
              <c:layout>
                <c:manualLayout>
                  <c:x val="-1.3300952252072701E-2"/>
                  <c:y val="6.3852960181483799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CE8A-4DA9-AD76-C2B4DF3128D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ru-RU"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'[Книга1.xlsx]Ломоносовский график'!$A$1:$A$15</c:f>
              <c:strCache>
                <c:ptCount val="15"/>
                <c:pt idx="0">
                  <c:v>Аннинское   </c:v>
                </c:pt>
                <c:pt idx="1">
                  <c:v>Большеижорское</c:v>
                </c:pt>
                <c:pt idx="2">
                  <c:v>Виллозское </c:v>
                </c:pt>
                <c:pt idx="3">
                  <c:v>Горбунковское </c:v>
                </c:pt>
                <c:pt idx="4">
                  <c:v>Гостилицкое </c:v>
                </c:pt>
                <c:pt idx="5">
                  <c:v>Кипенское </c:v>
                </c:pt>
                <c:pt idx="6">
                  <c:v> Копорское </c:v>
                </c:pt>
                <c:pt idx="7">
                  <c:v>Лаголовское </c:v>
                </c:pt>
                <c:pt idx="8">
                  <c:v>Лебяженское </c:v>
                </c:pt>
                <c:pt idx="9">
                  <c:v> Лопухинское </c:v>
                </c:pt>
                <c:pt idx="10">
                  <c:v>Низинское  </c:v>
                </c:pt>
                <c:pt idx="11">
                  <c:v>Оржицкое </c:v>
                </c:pt>
                <c:pt idx="12">
                  <c:v> Пениковское </c:v>
                </c:pt>
                <c:pt idx="13">
                  <c:v>Ропшинское </c:v>
                </c:pt>
                <c:pt idx="14">
                  <c:v>Русско-Высоцкое </c:v>
                </c:pt>
              </c:strCache>
            </c:strRef>
          </c:cat>
          <c:val>
            <c:numRef>
              <c:f>'[Книга1.xlsx]Ломоносовский график'!$B$1:$B$15</c:f>
              <c:numCache>
                <c:formatCode>0.00;[Red]0.00</c:formatCode>
                <c:ptCount val="15"/>
                <c:pt idx="0">
                  <c:v>3320300</c:v>
                </c:pt>
                <c:pt idx="1">
                  <c:v>1020400</c:v>
                </c:pt>
                <c:pt idx="2">
                  <c:v>2299800</c:v>
                </c:pt>
                <c:pt idx="3">
                  <c:v>1709390</c:v>
                </c:pt>
                <c:pt idx="4">
                  <c:v>1557095.37</c:v>
                </c:pt>
                <c:pt idx="5">
                  <c:v>2004500</c:v>
                </c:pt>
                <c:pt idx="6">
                  <c:v>2586064.56</c:v>
                </c:pt>
                <c:pt idx="7">
                  <c:v>1217200</c:v>
                </c:pt>
                <c:pt idx="8">
                  <c:v>1831169.97</c:v>
                </c:pt>
                <c:pt idx="9">
                  <c:v>2201400</c:v>
                </c:pt>
                <c:pt idx="10">
                  <c:v>1807700</c:v>
                </c:pt>
                <c:pt idx="11">
                  <c:v>1512400</c:v>
                </c:pt>
                <c:pt idx="12">
                  <c:v>2693400</c:v>
                </c:pt>
                <c:pt idx="13">
                  <c:v>1807700</c:v>
                </c:pt>
                <c:pt idx="14">
                  <c:v>1120400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E-CE8A-4DA9-AD76-C2B4DF3128D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legendEntry>
        <c:idx val="0"/>
        <c:txPr>
          <a:bodyPr rot="0" spcFirstLastPara="0" vertOverflow="ellipsis" vert="horz" wrap="square" anchor="ctr" anchorCtr="1"/>
          <a:lstStyle/>
          <a:p>
            <a:pPr>
              <a:defRPr lang="ru-RU" sz="1200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>
                  <a:solidFill>
                    <a:schemeClr val="tx1">
                      <a:lumMod val="65000"/>
                      <a:lumOff val="35000"/>
                    </a:schemeClr>
                  </a:solidFill>
                </a:u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Times New Roman" panose="02020603050405020304" charset="0"/>
              </a:defRPr>
            </a:pPr>
            <a:endParaRPr lang="ru-RU"/>
          </a:p>
        </c:txPr>
      </c:legendEntry>
      <c:legendEntry>
        <c:idx val="1"/>
        <c:txPr>
          <a:bodyPr rot="0" spcFirstLastPara="0" vertOverflow="ellipsis" vert="horz" wrap="square" anchor="ctr" anchorCtr="1"/>
          <a:lstStyle/>
          <a:p>
            <a:pPr>
              <a:defRPr lang="ru-RU" sz="1200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>
                  <a:solidFill>
                    <a:schemeClr val="tx1">
                      <a:lumMod val="65000"/>
                      <a:lumOff val="35000"/>
                    </a:schemeClr>
                  </a:solidFill>
                </a:u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Times New Roman" panose="02020603050405020304" charset="0"/>
              </a:defRPr>
            </a:pPr>
            <a:endParaRPr lang="ru-RU"/>
          </a:p>
        </c:txPr>
      </c:legendEntry>
      <c:legendEntry>
        <c:idx val="2"/>
        <c:txPr>
          <a:bodyPr rot="0" spcFirstLastPara="0" vertOverflow="ellipsis" vert="horz" wrap="square" anchor="ctr" anchorCtr="1"/>
          <a:lstStyle/>
          <a:p>
            <a:pPr>
              <a:defRPr lang="ru-RU" sz="1200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>
                  <a:solidFill>
                    <a:schemeClr val="tx1">
                      <a:lumMod val="65000"/>
                      <a:lumOff val="35000"/>
                    </a:schemeClr>
                  </a:solidFill>
                </a:u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Times New Roman" panose="02020603050405020304" charset="0"/>
              </a:defRPr>
            </a:pPr>
            <a:endParaRPr lang="ru-RU"/>
          </a:p>
        </c:txPr>
      </c:legendEntry>
      <c:legendEntry>
        <c:idx val="3"/>
        <c:txPr>
          <a:bodyPr rot="0" spcFirstLastPara="0" vertOverflow="ellipsis" vert="horz" wrap="square" anchor="ctr" anchorCtr="1"/>
          <a:lstStyle/>
          <a:p>
            <a:pPr>
              <a:defRPr lang="ru-RU" sz="1200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>
                  <a:solidFill>
                    <a:schemeClr val="tx1">
                      <a:lumMod val="65000"/>
                      <a:lumOff val="35000"/>
                    </a:schemeClr>
                  </a:solidFill>
                </a:u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Times New Roman" panose="02020603050405020304" charset="0"/>
              </a:defRPr>
            </a:pPr>
            <a:endParaRPr lang="ru-RU"/>
          </a:p>
        </c:txPr>
      </c:legendEntry>
      <c:legendEntry>
        <c:idx val="4"/>
        <c:txPr>
          <a:bodyPr rot="0" spcFirstLastPara="0" vertOverflow="ellipsis" vert="horz" wrap="square" anchor="ctr" anchorCtr="1"/>
          <a:lstStyle/>
          <a:p>
            <a:pPr>
              <a:defRPr lang="ru-RU" sz="1200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>
                  <a:solidFill>
                    <a:schemeClr val="tx1">
                      <a:lumMod val="65000"/>
                      <a:lumOff val="35000"/>
                    </a:schemeClr>
                  </a:solidFill>
                </a:u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Times New Roman" panose="02020603050405020304" charset="0"/>
              </a:defRPr>
            </a:pPr>
            <a:endParaRPr lang="ru-RU"/>
          </a:p>
        </c:txPr>
      </c:legendEntry>
      <c:legendEntry>
        <c:idx val="5"/>
        <c:txPr>
          <a:bodyPr rot="0" spcFirstLastPara="0" vertOverflow="ellipsis" vert="horz" wrap="square" anchor="ctr" anchorCtr="1"/>
          <a:lstStyle/>
          <a:p>
            <a:pPr>
              <a:defRPr lang="ru-RU" sz="1200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>
                  <a:solidFill>
                    <a:schemeClr val="tx1">
                      <a:lumMod val="65000"/>
                      <a:lumOff val="35000"/>
                    </a:schemeClr>
                  </a:solidFill>
                </a:u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6"/>
        <c:txPr>
          <a:bodyPr rot="0" spcFirstLastPara="0" vertOverflow="ellipsis" vert="horz" wrap="square" anchor="ctr" anchorCtr="1"/>
          <a:lstStyle/>
          <a:p>
            <a:pPr>
              <a:defRPr lang="ru-RU" sz="1200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>
                  <a:solidFill>
                    <a:schemeClr val="tx1">
                      <a:lumMod val="65000"/>
                      <a:lumOff val="35000"/>
                    </a:schemeClr>
                  </a:solidFill>
                </a:u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7"/>
        <c:txPr>
          <a:bodyPr rot="0" spcFirstLastPara="0" vertOverflow="ellipsis" vert="horz" wrap="square" anchor="ctr" anchorCtr="1"/>
          <a:lstStyle/>
          <a:p>
            <a:pPr>
              <a:defRPr lang="ru-RU" sz="1200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>
                  <a:solidFill>
                    <a:schemeClr val="tx1">
                      <a:lumMod val="65000"/>
                      <a:lumOff val="35000"/>
                    </a:schemeClr>
                  </a:solidFill>
                </a:u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8"/>
        <c:txPr>
          <a:bodyPr rot="0" spcFirstLastPara="0" vertOverflow="ellipsis" vert="horz" wrap="square" anchor="ctr" anchorCtr="1"/>
          <a:lstStyle/>
          <a:p>
            <a:pPr>
              <a:defRPr lang="ru-RU" sz="1200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>
                  <a:solidFill>
                    <a:schemeClr val="tx1">
                      <a:lumMod val="65000"/>
                      <a:lumOff val="35000"/>
                    </a:schemeClr>
                  </a:solidFill>
                </a:u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9"/>
        <c:txPr>
          <a:bodyPr rot="0" spcFirstLastPara="0" vertOverflow="ellipsis" vert="horz" wrap="square" anchor="ctr" anchorCtr="1"/>
          <a:lstStyle/>
          <a:p>
            <a:pPr>
              <a:defRPr lang="ru-RU" sz="1200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>
                  <a:solidFill>
                    <a:schemeClr val="tx1">
                      <a:lumMod val="65000"/>
                      <a:lumOff val="35000"/>
                    </a:schemeClr>
                  </a:solidFill>
                </a:u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10"/>
        <c:txPr>
          <a:bodyPr rot="0" spcFirstLastPara="0" vertOverflow="ellipsis" vert="horz" wrap="square" anchor="ctr" anchorCtr="1"/>
          <a:lstStyle/>
          <a:p>
            <a:pPr>
              <a:defRPr lang="ru-RU" sz="1200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>
                  <a:solidFill>
                    <a:schemeClr val="tx1">
                      <a:lumMod val="65000"/>
                      <a:lumOff val="35000"/>
                    </a:schemeClr>
                  </a:solidFill>
                </a:u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11"/>
        <c:txPr>
          <a:bodyPr rot="0" spcFirstLastPara="0" vertOverflow="ellipsis" vert="horz" wrap="square" anchor="ctr" anchorCtr="1"/>
          <a:lstStyle/>
          <a:p>
            <a:pPr>
              <a:defRPr lang="ru-RU" sz="1200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>
                  <a:solidFill>
                    <a:schemeClr val="tx1">
                      <a:lumMod val="65000"/>
                      <a:lumOff val="35000"/>
                    </a:schemeClr>
                  </a:solidFill>
                </a:u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12"/>
        <c:txPr>
          <a:bodyPr rot="0" spcFirstLastPara="0" vertOverflow="ellipsis" vert="horz" wrap="square" anchor="ctr" anchorCtr="1"/>
          <a:lstStyle/>
          <a:p>
            <a:pPr>
              <a:defRPr lang="ru-RU" sz="1200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>
                  <a:solidFill>
                    <a:schemeClr val="tx1">
                      <a:lumMod val="65000"/>
                      <a:lumOff val="35000"/>
                    </a:schemeClr>
                  </a:solidFill>
                </a:u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13"/>
        <c:txPr>
          <a:bodyPr rot="0" spcFirstLastPara="0" vertOverflow="ellipsis" vert="horz" wrap="square" anchor="ctr" anchorCtr="1"/>
          <a:lstStyle/>
          <a:p>
            <a:pPr>
              <a:defRPr lang="ru-RU" sz="1200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>
                  <a:solidFill>
                    <a:schemeClr val="tx1">
                      <a:lumMod val="65000"/>
                      <a:lumOff val="35000"/>
                    </a:schemeClr>
                  </a:solidFill>
                </a:u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ayout>
        <c:manualLayout>
          <c:xMode val="edge"/>
          <c:yMode val="edge"/>
          <c:x val="4.0402303790939599E-2"/>
          <c:y val="0.87706825232678398"/>
          <c:w val="0.912662253932777"/>
          <c:h val="7.9110651499482904E-2"/>
        </c:manualLayout>
      </c:layout>
      <c:overlay val="0"/>
      <c:spPr>
        <a:noFill/>
        <a:ln>
          <a:noFill/>
        </a:ln>
        <a:effectLst/>
      </c:spPr>
      <c:txPr>
        <a:bodyPr rot="0" spcFirstLastPara="0" vertOverflow="ellipsis" vert="horz" wrap="square" anchor="ctr" anchorCtr="1"/>
        <a:lstStyle/>
        <a:p>
          <a:pPr>
            <a:defRPr lang="ru-RU" sz="1200" b="0" i="0" u="none" strike="noStrike" kern="1200" cap="none" spc="0" normalizeH="0" baseline="0">
              <a:solidFill>
                <a:schemeClr val="tx1">
                  <a:lumMod val="65000"/>
                  <a:lumOff val="35000"/>
                </a:schemeClr>
              </a:solidFill>
              <a:uFill>
                <a:solidFill>
                  <a:schemeClr val="tx1">
                    <a:lumMod val="65000"/>
                    <a:lumOff val="35000"/>
                  </a:schemeClr>
                </a:solidFill>
              </a:u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>
      <c:ext uri="{0b15fc19-7d7d-44ad-8c2d-2c3a37ce22c3}">
        <chartProps xmlns="https://web.wps.cn/et/2018/main" chartId="{21bd2196-6516-48ab-b180-bcd353263df0}"/>
      </c:ext>
    </c:extLst>
  </c:chart>
  <c:spPr>
    <a:noFill/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lang="ru-RU"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1008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0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0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1">
      <cs:styleClr val="auto"/>
    </cs:fillRef>
    <cs:effectRef idx="0"/>
    <cs:fontRef idx="minor">
      <a:schemeClr val="dk1"/>
    </cs:fontRef>
    <cs:spPr>
      <a:ln>
        <a:solidFill>
          <a:schemeClr val="bg1"/>
        </a:solidFill>
      </a:ln>
      <a:effectLst/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02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75000"/>
        <a:lumOff val="25000"/>
      </a:schemeClr>
    </cs:fontRef>
    <cs:defRPr sz="1400" b="1" kern="120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754563" cy="731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6215063" y="0"/>
            <a:ext cx="4754562" cy="731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6EB700-013C-48D0-816C-54CF7CA003CA}" type="datetimeFigureOut">
              <a:rPr lang="ru-RU" smtClean="0"/>
              <a:t>22.01.2026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828800" y="1096963"/>
            <a:ext cx="7315200" cy="5486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1096963" y="6950075"/>
            <a:ext cx="8778875" cy="65833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13896975"/>
            <a:ext cx="4754563" cy="7302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6215063" y="13896975"/>
            <a:ext cx="4754562" cy="7302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3284ED-D305-4CC0-86D7-7A821BEF7896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EDF1F8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FBFCFE"/>
          </a:solidFill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EDF1F8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FBFCFE"/>
          </a:solidFill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EDF1F8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FBFCFE"/>
          </a:solidFill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EDF1F8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FBFCFE"/>
          </a:solidFill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EDF1F8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FBFCFE"/>
          </a:solidFill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EDF1F8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FBFCFE"/>
          </a:solidFill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EDF1F8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FBFCFE"/>
          </a:solidFill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EDF1F8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FBFCFE"/>
          </a:solidFill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EDF1F8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FBFCFE"/>
          </a:solidFill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EDF1F8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FBFCFE"/>
          </a:solidFill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EDF1F8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FBFCFE"/>
          </a:solidFill>
        </p:spPr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EDF1F8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FBFCFE"/>
          </a:solidFill>
        </p:spPr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EDF1F8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FBFCFE"/>
          </a:solidFill>
        </p:spPr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EDF1F8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FBFCFE"/>
          </a:solidFill>
        </p:spPr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EDF1F8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FBFCFE"/>
          </a:solidFill>
        </p:spPr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EDF1F8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FBFCFE"/>
          </a:solidFill>
        </p:spPr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EDF1F8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FBFCFE"/>
          </a:solidFill>
        </p:spPr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EDF1F8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FBFCFE"/>
          </a:solidFill>
        </p:spPr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EDF1F8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FBFCFE"/>
          </a:solidFill>
        </p:spPr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EDF1F8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FBFCFE"/>
          </a:solidFill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EDF1F8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FBFCFE"/>
          </a:solidFill>
        </p:spPr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EDF1F8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FBFCFE"/>
          </a:solidFill>
        </p:spPr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EDF1F8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FBFCFE"/>
          </a:solidFill>
        </p:spPr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EDF1F8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FBFCFE"/>
          </a:solidFill>
        </p:spPr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EDF1F8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FBFCFE"/>
          </a:solidFill>
        </p:spPr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EDF1F8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FBFCFE"/>
          </a:solidFill>
        </p:spPr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EDF1F8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FBFCFE"/>
          </a:solidFill>
        </p:spPr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EDF1F8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FBFCFE"/>
          </a:solidFill>
        </p:spPr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EDF1F8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FBFCFE"/>
          </a:solidFill>
        </p:spPr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EDF1F8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FBFCFE"/>
          </a:solidFill>
        </p:spPr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EDF1F8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FBFCFE"/>
          </a:solidFill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EDF1F8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FBFCFE"/>
          </a:solidFill>
        </p:spPr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EDF1F8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FBFCFE"/>
          </a:solidFill>
        </p:spPr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EDF1F8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FBFCFE"/>
          </a:solidFill>
        </p:spPr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EDF1F8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FBFCFE"/>
          </a:solidFill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EDF1F8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FBFCFE"/>
          </a:solidFill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EDF1F8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FBFCFE"/>
          </a:solidFill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EDF1F8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FBFCFE"/>
          </a:solidFill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EDF1F8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FBFCFE"/>
          </a:solidFill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EDF1F8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FBFCFE"/>
          </a:solidFill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1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4.xml"/><Relationship Id="rId21" Type="http://schemas.openxmlformats.org/officeDocument/2006/relationships/slideLayout" Target="../slideLayouts/slideLayout42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37.xml"/><Relationship Id="rId20" Type="http://schemas.openxmlformats.org/officeDocument/2006/relationships/slideLayout" Target="../slideLayouts/slideLayout41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1.xml"/><Relationship Id="rId19" Type="http://schemas.openxmlformats.org/officeDocument/2006/relationships/slideLayout" Target="../slideLayouts/slideLayout40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Relationship Id="rId22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84" r:id="rId14"/>
    <p:sldLayoutId id="2147483685" r:id="rId15"/>
    <p:sldLayoutId id="2147483686" r:id="rId16"/>
    <p:sldLayoutId id="2147483687" r:id="rId17"/>
    <p:sldLayoutId id="2147483688" r:id="rId18"/>
    <p:sldLayoutId id="2147483689" r:id="rId19"/>
    <p:sldLayoutId id="2147483690" r:id="rId20"/>
    <p:sldLayoutId id="2147483691" r:id="rId2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3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10" Type="http://schemas.openxmlformats.org/officeDocument/2006/relationships/image" Target="../media/image5.png"/><Relationship Id="rId4" Type="http://schemas.openxmlformats.org/officeDocument/2006/relationships/image" Target="../media/image6.png"/><Relationship Id="rId9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6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10" Type="http://schemas.openxmlformats.org/officeDocument/2006/relationships/image" Target="../media/image5.png"/><Relationship Id="rId4" Type="http://schemas.openxmlformats.org/officeDocument/2006/relationships/image" Target="../media/image7.jpeg"/><Relationship Id="rId9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9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10" Type="http://schemas.openxmlformats.org/officeDocument/2006/relationships/image" Target="../media/image5.png"/><Relationship Id="rId4" Type="http://schemas.openxmlformats.org/officeDocument/2006/relationships/image" Target="../media/image6.png"/><Relationship Id="rId9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3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10" Type="http://schemas.openxmlformats.org/officeDocument/2006/relationships/image" Target="../media/image5.png"/><Relationship Id="rId4" Type="http://schemas.openxmlformats.org/officeDocument/2006/relationships/image" Target="../media/image6.png"/><Relationship Id="rId9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6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10" Type="http://schemas.openxmlformats.org/officeDocument/2006/relationships/image" Target="../media/image5.png"/><Relationship Id="rId4" Type="http://schemas.openxmlformats.org/officeDocument/2006/relationships/image" Target="../media/image7.jpeg"/><Relationship Id="rId9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3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10" Type="http://schemas.openxmlformats.org/officeDocument/2006/relationships/image" Target="../media/image5.png"/><Relationship Id="rId4" Type="http://schemas.openxmlformats.org/officeDocument/2006/relationships/image" Target="../media/image6.png"/><Relationship Id="rId9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3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10" Type="http://schemas.openxmlformats.org/officeDocument/2006/relationships/image" Target="../media/image5.png"/><Relationship Id="rId4" Type="http://schemas.openxmlformats.org/officeDocument/2006/relationships/image" Target="../media/image6.png"/><Relationship Id="rId9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3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10" Type="http://schemas.openxmlformats.org/officeDocument/2006/relationships/image" Target="../media/image5.png"/><Relationship Id="rId4" Type="http://schemas.openxmlformats.org/officeDocument/2006/relationships/image" Target="../media/image6.png"/><Relationship Id="rId9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3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10" Type="http://schemas.openxmlformats.org/officeDocument/2006/relationships/image" Target="../media/image5.png"/><Relationship Id="rId4" Type="http://schemas.openxmlformats.org/officeDocument/2006/relationships/image" Target="../media/image6.png"/><Relationship Id="rId9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6.png"/><Relationship Id="rId7" Type="http://schemas.openxmlformats.org/officeDocument/2006/relationships/chart" Target="../charts/chart1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3.xml"/><Relationship Id="rId7" Type="http://schemas.openxmlformats.org/officeDocument/2006/relationships/image" Target="../media/image5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3.xml"/><Relationship Id="rId10" Type="http://schemas.openxmlformats.org/officeDocument/2006/relationships/image" Target="../media/image8.jpeg"/><Relationship Id="rId4" Type="http://schemas.openxmlformats.org/officeDocument/2006/relationships/tags" Target="../tags/tag4.xml"/><Relationship Id="rId9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image" Target="../media/image5.png"/><Relationship Id="rId3" Type="http://schemas.openxmlformats.org/officeDocument/2006/relationships/tags" Target="../tags/tag18.xml"/><Relationship Id="rId7" Type="http://schemas.openxmlformats.org/officeDocument/2006/relationships/tags" Target="../tags/tag22.xml"/><Relationship Id="rId12" Type="http://schemas.openxmlformats.org/officeDocument/2006/relationships/image" Target="../media/image37.png"/><Relationship Id="rId17" Type="http://schemas.openxmlformats.org/officeDocument/2006/relationships/image" Target="../media/image9.png"/><Relationship Id="rId2" Type="http://schemas.openxmlformats.org/officeDocument/2006/relationships/tags" Target="../tags/tag17.xml"/><Relationship Id="rId16" Type="http://schemas.openxmlformats.org/officeDocument/2006/relationships/image" Target="../media/image8.jpeg"/><Relationship Id="rId1" Type="http://schemas.openxmlformats.org/officeDocument/2006/relationships/tags" Target="../tags/tag16.xml"/><Relationship Id="rId6" Type="http://schemas.openxmlformats.org/officeDocument/2006/relationships/tags" Target="../tags/tag21.xml"/><Relationship Id="rId11" Type="http://schemas.openxmlformats.org/officeDocument/2006/relationships/image" Target="../media/image36.png"/><Relationship Id="rId5" Type="http://schemas.openxmlformats.org/officeDocument/2006/relationships/tags" Target="../tags/tag20.xml"/><Relationship Id="rId15" Type="http://schemas.openxmlformats.org/officeDocument/2006/relationships/image" Target="../media/image7.jpeg"/><Relationship Id="rId10" Type="http://schemas.openxmlformats.org/officeDocument/2006/relationships/image" Target="../media/image35.png"/><Relationship Id="rId4" Type="http://schemas.openxmlformats.org/officeDocument/2006/relationships/tags" Target="../tags/tag19.xml"/><Relationship Id="rId9" Type="http://schemas.openxmlformats.org/officeDocument/2006/relationships/notesSlide" Target="../notesSlides/notesSlide20.xml"/><Relationship Id="rId1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12.xml"/><Relationship Id="rId13" Type="http://schemas.openxmlformats.org/officeDocument/2006/relationships/notesSlide" Target="../notesSlides/notesSlide3.xml"/><Relationship Id="rId18" Type="http://schemas.openxmlformats.org/officeDocument/2006/relationships/image" Target="../media/image7.jpeg"/><Relationship Id="rId3" Type="http://schemas.openxmlformats.org/officeDocument/2006/relationships/tags" Target="../tags/tag7.xml"/><Relationship Id="rId21" Type="http://schemas.openxmlformats.org/officeDocument/2006/relationships/image" Target="../media/image12.png"/><Relationship Id="rId7" Type="http://schemas.openxmlformats.org/officeDocument/2006/relationships/tags" Target="../tags/tag11.xml"/><Relationship Id="rId12" Type="http://schemas.openxmlformats.org/officeDocument/2006/relationships/slideLayout" Target="../slideLayouts/slideLayout4.xml"/><Relationship Id="rId17" Type="http://schemas.openxmlformats.org/officeDocument/2006/relationships/image" Target="../media/image6.png"/><Relationship Id="rId2" Type="http://schemas.openxmlformats.org/officeDocument/2006/relationships/tags" Target="../tags/tag6.xml"/><Relationship Id="rId16" Type="http://schemas.openxmlformats.org/officeDocument/2006/relationships/image" Target="../media/image5.png"/><Relationship Id="rId20" Type="http://schemas.openxmlformats.org/officeDocument/2006/relationships/image" Target="../media/image9.png"/><Relationship Id="rId1" Type="http://schemas.openxmlformats.org/officeDocument/2006/relationships/tags" Target="../tags/tag5.xml"/><Relationship Id="rId6" Type="http://schemas.openxmlformats.org/officeDocument/2006/relationships/tags" Target="../tags/tag10.xml"/><Relationship Id="rId11" Type="http://schemas.openxmlformats.org/officeDocument/2006/relationships/tags" Target="../tags/tag15.xml"/><Relationship Id="rId5" Type="http://schemas.openxmlformats.org/officeDocument/2006/relationships/tags" Target="../tags/tag9.xml"/><Relationship Id="rId15" Type="http://schemas.openxmlformats.org/officeDocument/2006/relationships/image" Target="../media/image11.png"/><Relationship Id="rId10" Type="http://schemas.openxmlformats.org/officeDocument/2006/relationships/tags" Target="../tags/tag14.xml"/><Relationship Id="rId19" Type="http://schemas.openxmlformats.org/officeDocument/2006/relationships/image" Target="../media/image8.jpeg"/><Relationship Id="rId4" Type="http://schemas.openxmlformats.org/officeDocument/2006/relationships/tags" Target="../tags/tag8.xml"/><Relationship Id="rId9" Type="http://schemas.openxmlformats.org/officeDocument/2006/relationships/tags" Target="../tags/tag13.xml"/><Relationship Id="rId1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6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Relationship Id="rId9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11" Type="http://schemas.openxmlformats.org/officeDocument/2006/relationships/image" Target="../media/image5.png"/><Relationship Id="rId5" Type="http://schemas.openxmlformats.org/officeDocument/2006/relationships/image" Target="../media/image7.jpeg"/><Relationship Id="rId10" Type="http://schemas.openxmlformats.org/officeDocument/2006/relationships/image" Target="../media/image18.png"/><Relationship Id="rId4" Type="http://schemas.openxmlformats.org/officeDocument/2006/relationships/image" Target="../media/image6.png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11" Type="http://schemas.openxmlformats.org/officeDocument/2006/relationships/image" Target="../media/image5.png"/><Relationship Id="rId5" Type="http://schemas.openxmlformats.org/officeDocument/2006/relationships/image" Target="../media/image7.jpeg"/><Relationship Id="rId10" Type="http://schemas.openxmlformats.org/officeDocument/2006/relationships/image" Target="../media/image20.png"/><Relationship Id="rId4" Type="http://schemas.openxmlformats.org/officeDocument/2006/relationships/image" Target="../media/image6.png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8.jpeg"/><Relationship Id="rId11" Type="http://schemas.openxmlformats.org/officeDocument/2006/relationships/image" Target="../media/image5.png"/><Relationship Id="rId5" Type="http://schemas.openxmlformats.org/officeDocument/2006/relationships/image" Target="../media/image7.jpeg"/><Relationship Id="rId10" Type="http://schemas.openxmlformats.org/officeDocument/2006/relationships/image" Target="../media/image22.png"/><Relationship Id="rId4" Type="http://schemas.openxmlformats.org/officeDocument/2006/relationships/image" Target="../media/image6.png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3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10" Type="http://schemas.openxmlformats.org/officeDocument/2006/relationships/image" Target="../media/image5.png"/><Relationship Id="rId4" Type="http://schemas.openxmlformats.org/officeDocument/2006/relationships/image" Target="../media/image6.png"/><Relationship Id="rId9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object 2"/>
          <p:cNvGrpSpPr/>
          <p:nvPr/>
        </p:nvGrpSpPr>
        <p:grpSpPr>
          <a:xfrm>
            <a:off x="0" y="0"/>
            <a:ext cx="14630400" cy="11027755"/>
            <a:chOff x="0" y="0"/>
            <a:chExt cx="9144616" cy="6858597"/>
          </a:xfrm>
        </p:grpSpPr>
        <p:sp>
          <p:nvSpPr>
            <p:cNvPr id="10" name="object 3"/>
            <p:cNvSpPr/>
            <p:nvPr/>
          </p:nvSpPr>
          <p:spPr>
            <a:xfrm>
              <a:off x="1" y="2649268"/>
              <a:ext cx="2038350" cy="4208780"/>
            </a:xfrm>
            <a:custGeom>
              <a:avLst/>
              <a:gdLst/>
              <a:ahLst/>
              <a:cxnLst/>
              <a:rect l="l" t="t" r="r" b="b"/>
              <a:pathLst>
                <a:path w="2038350" h="4208780">
                  <a:moveTo>
                    <a:pt x="0" y="0"/>
                  </a:moveTo>
                  <a:lnTo>
                    <a:pt x="0" y="4208729"/>
                  </a:lnTo>
                  <a:lnTo>
                    <a:pt x="2038337" y="24014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15A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4"/>
            <p:cNvSpPr/>
            <p:nvPr/>
          </p:nvSpPr>
          <p:spPr>
            <a:xfrm>
              <a:off x="2038332" y="0"/>
              <a:ext cx="7106284" cy="6858000"/>
            </a:xfrm>
            <a:custGeom>
              <a:avLst/>
              <a:gdLst/>
              <a:ahLst/>
              <a:cxnLst/>
              <a:rect l="l" t="t" r="r" b="b"/>
              <a:pathLst>
                <a:path w="7106284" h="6858000">
                  <a:moveTo>
                    <a:pt x="7105662" y="0"/>
                  </a:moveTo>
                  <a:lnTo>
                    <a:pt x="5696546" y="0"/>
                  </a:lnTo>
                  <a:lnTo>
                    <a:pt x="0" y="5050751"/>
                  </a:lnTo>
                  <a:lnTo>
                    <a:pt x="1533969" y="6858000"/>
                  </a:lnTo>
                  <a:lnTo>
                    <a:pt x="7105662" y="6858000"/>
                  </a:lnTo>
                  <a:lnTo>
                    <a:pt x="7105662" y="0"/>
                  </a:lnTo>
                  <a:close/>
                </a:path>
              </a:pathLst>
            </a:custGeom>
            <a:solidFill>
              <a:srgbClr val="194E8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5"/>
            <p:cNvSpPr/>
            <p:nvPr/>
          </p:nvSpPr>
          <p:spPr>
            <a:xfrm>
              <a:off x="0" y="5050752"/>
              <a:ext cx="3572510" cy="1807845"/>
            </a:xfrm>
            <a:custGeom>
              <a:avLst/>
              <a:gdLst/>
              <a:ahLst/>
              <a:cxnLst/>
              <a:rect l="l" t="t" r="r" b="b"/>
              <a:pathLst>
                <a:path w="3572510" h="1807845">
                  <a:moveTo>
                    <a:pt x="2038338" y="-1"/>
                  </a:moveTo>
                  <a:lnTo>
                    <a:pt x="1" y="1807246"/>
                  </a:lnTo>
                  <a:lnTo>
                    <a:pt x="3572295" y="1807246"/>
                  </a:lnTo>
                  <a:lnTo>
                    <a:pt x="2038338" y="-1"/>
                  </a:lnTo>
                  <a:close/>
                </a:path>
              </a:pathLst>
            </a:custGeom>
            <a:solidFill>
              <a:srgbClr val="00AAA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6"/>
            <p:cNvSpPr/>
            <p:nvPr/>
          </p:nvSpPr>
          <p:spPr>
            <a:xfrm>
              <a:off x="3000376" y="685799"/>
              <a:ext cx="685800" cy="685800"/>
            </a:xfrm>
            <a:custGeom>
              <a:avLst/>
              <a:gdLst/>
              <a:ahLst/>
              <a:cxnLst/>
              <a:rect l="l" t="t" r="r" b="b"/>
              <a:pathLst>
                <a:path w="685800" h="685800">
                  <a:moveTo>
                    <a:pt x="342887" y="0"/>
                  </a:moveTo>
                  <a:lnTo>
                    <a:pt x="296359" y="3130"/>
                  </a:lnTo>
                  <a:lnTo>
                    <a:pt x="251734" y="12249"/>
                  </a:lnTo>
                  <a:lnTo>
                    <a:pt x="209420" y="26948"/>
                  </a:lnTo>
                  <a:lnTo>
                    <a:pt x="169826" y="46817"/>
                  </a:lnTo>
                  <a:lnTo>
                    <a:pt x="133359" y="71450"/>
                  </a:lnTo>
                  <a:lnTo>
                    <a:pt x="100430" y="100436"/>
                  </a:lnTo>
                  <a:lnTo>
                    <a:pt x="71445" y="133367"/>
                  </a:lnTo>
                  <a:lnTo>
                    <a:pt x="46814" y="169835"/>
                  </a:lnTo>
                  <a:lnTo>
                    <a:pt x="26946" y="209431"/>
                  </a:lnTo>
                  <a:lnTo>
                    <a:pt x="12248" y="251746"/>
                  </a:lnTo>
                  <a:lnTo>
                    <a:pt x="3130" y="296372"/>
                  </a:lnTo>
                  <a:lnTo>
                    <a:pt x="0" y="342900"/>
                  </a:lnTo>
                  <a:lnTo>
                    <a:pt x="3130" y="389427"/>
                  </a:lnTo>
                  <a:lnTo>
                    <a:pt x="12248" y="434053"/>
                  </a:lnTo>
                  <a:lnTo>
                    <a:pt x="26946" y="476368"/>
                  </a:lnTo>
                  <a:lnTo>
                    <a:pt x="46814" y="515964"/>
                  </a:lnTo>
                  <a:lnTo>
                    <a:pt x="71445" y="552432"/>
                  </a:lnTo>
                  <a:lnTo>
                    <a:pt x="100430" y="585363"/>
                  </a:lnTo>
                  <a:lnTo>
                    <a:pt x="133359" y="614349"/>
                  </a:lnTo>
                  <a:lnTo>
                    <a:pt x="169826" y="638982"/>
                  </a:lnTo>
                  <a:lnTo>
                    <a:pt x="209420" y="658851"/>
                  </a:lnTo>
                  <a:lnTo>
                    <a:pt x="251734" y="673550"/>
                  </a:lnTo>
                  <a:lnTo>
                    <a:pt x="296359" y="682669"/>
                  </a:lnTo>
                  <a:lnTo>
                    <a:pt x="342887" y="685800"/>
                  </a:lnTo>
                  <a:lnTo>
                    <a:pt x="389417" y="682669"/>
                  </a:lnTo>
                  <a:lnTo>
                    <a:pt x="434045" y="673550"/>
                  </a:lnTo>
                  <a:lnTo>
                    <a:pt x="476361" y="658851"/>
                  </a:lnTo>
                  <a:lnTo>
                    <a:pt x="515957" y="638982"/>
                  </a:lnTo>
                  <a:lnTo>
                    <a:pt x="552424" y="614349"/>
                  </a:lnTo>
                  <a:lnTo>
                    <a:pt x="585355" y="585363"/>
                  </a:lnTo>
                  <a:lnTo>
                    <a:pt x="614340" y="552432"/>
                  </a:lnTo>
                  <a:lnTo>
                    <a:pt x="638972" y="515964"/>
                  </a:lnTo>
                  <a:lnTo>
                    <a:pt x="658841" y="476368"/>
                  </a:lnTo>
                  <a:lnTo>
                    <a:pt x="673538" y="434053"/>
                  </a:lnTo>
                  <a:lnTo>
                    <a:pt x="682657" y="389427"/>
                  </a:lnTo>
                  <a:lnTo>
                    <a:pt x="685787" y="342900"/>
                  </a:lnTo>
                  <a:lnTo>
                    <a:pt x="682657" y="296372"/>
                  </a:lnTo>
                  <a:lnTo>
                    <a:pt x="673538" y="251746"/>
                  </a:lnTo>
                  <a:lnTo>
                    <a:pt x="658841" y="209431"/>
                  </a:lnTo>
                  <a:lnTo>
                    <a:pt x="638972" y="169835"/>
                  </a:lnTo>
                  <a:lnTo>
                    <a:pt x="614340" y="133367"/>
                  </a:lnTo>
                  <a:lnTo>
                    <a:pt x="585355" y="100436"/>
                  </a:lnTo>
                  <a:lnTo>
                    <a:pt x="552424" y="71450"/>
                  </a:lnTo>
                  <a:lnTo>
                    <a:pt x="515957" y="46817"/>
                  </a:lnTo>
                  <a:lnTo>
                    <a:pt x="476361" y="26948"/>
                  </a:lnTo>
                  <a:lnTo>
                    <a:pt x="434045" y="12249"/>
                  </a:lnTo>
                  <a:lnTo>
                    <a:pt x="389417" y="3130"/>
                  </a:lnTo>
                  <a:lnTo>
                    <a:pt x="342887" y="0"/>
                  </a:lnTo>
                  <a:close/>
                </a:path>
              </a:pathLst>
            </a:custGeom>
            <a:solidFill>
              <a:srgbClr val="194E8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7"/>
            <p:cNvSpPr/>
            <p:nvPr/>
          </p:nvSpPr>
          <p:spPr>
            <a:xfrm>
              <a:off x="3063881" y="935565"/>
              <a:ext cx="279400" cy="259715"/>
            </a:xfrm>
            <a:custGeom>
              <a:avLst/>
              <a:gdLst/>
              <a:ahLst/>
              <a:cxnLst/>
              <a:rect l="l" t="t" r="r" b="b"/>
              <a:pathLst>
                <a:path w="279400" h="259715">
                  <a:moveTo>
                    <a:pt x="139687" y="0"/>
                  </a:moveTo>
                  <a:lnTo>
                    <a:pt x="0" y="139700"/>
                  </a:lnTo>
                  <a:lnTo>
                    <a:pt x="105994" y="245706"/>
                  </a:lnTo>
                  <a:lnTo>
                    <a:pt x="121756" y="256172"/>
                  </a:lnTo>
                  <a:lnTo>
                    <a:pt x="139687" y="259661"/>
                  </a:lnTo>
                  <a:lnTo>
                    <a:pt x="157618" y="256172"/>
                  </a:lnTo>
                  <a:lnTo>
                    <a:pt x="173380" y="245706"/>
                  </a:lnTo>
                  <a:lnTo>
                    <a:pt x="279387" y="139700"/>
                  </a:lnTo>
                  <a:lnTo>
                    <a:pt x="139687" y="0"/>
                  </a:lnTo>
                  <a:close/>
                </a:path>
              </a:pathLst>
            </a:custGeom>
            <a:solidFill>
              <a:srgbClr val="F15A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8"/>
            <p:cNvSpPr/>
            <p:nvPr/>
          </p:nvSpPr>
          <p:spPr>
            <a:xfrm>
              <a:off x="3343275" y="935565"/>
              <a:ext cx="279400" cy="259715"/>
            </a:xfrm>
            <a:custGeom>
              <a:avLst/>
              <a:gdLst/>
              <a:ahLst/>
              <a:cxnLst/>
              <a:rect l="l" t="t" r="r" b="b"/>
              <a:pathLst>
                <a:path w="279400" h="259715">
                  <a:moveTo>
                    <a:pt x="139687" y="0"/>
                  </a:moveTo>
                  <a:lnTo>
                    <a:pt x="0" y="139700"/>
                  </a:lnTo>
                  <a:lnTo>
                    <a:pt x="105994" y="245706"/>
                  </a:lnTo>
                  <a:lnTo>
                    <a:pt x="121756" y="256172"/>
                  </a:lnTo>
                  <a:lnTo>
                    <a:pt x="139687" y="259661"/>
                  </a:lnTo>
                  <a:lnTo>
                    <a:pt x="157618" y="256172"/>
                  </a:lnTo>
                  <a:lnTo>
                    <a:pt x="173380" y="245706"/>
                  </a:lnTo>
                  <a:lnTo>
                    <a:pt x="279387" y="139700"/>
                  </a:lnTo>
                  <a:lnTo>
                    <a:pt x="139687" y="0"/>
                  </a:lnTo>
                  <a:close/>
                </a:path>
              </a:pathLst>
            </a:custGeom>
            <a:solidFill>
              <a:srgbClr val="194E8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9"/>
            <p:cNvSpPr/>
            <p:nvPr/>
          </p:nvSpPr>
          <p:spPr>
            <a:xfrm>
              <a:off x="3063871" y="1028702"/>
              <a:ext cx="83820" cy="93345"/>
            </a:xfrm>
            <a:custGeom>
              <a:avLst/>
              <a:gdLst/>
              <a:ahLst/>
              <a:cxnLst/>
              <a:rect l="l" t="t" r="r" b="b"/>
              <a:pathLst>
                <a:path w="83819" h="93344">
                  <a:moveTo>
                    <a:pt x="46570" y="0"/>
                  </a:moveTo>
                  <a:lnTo>
                    <a:pt x="0" y="46558"/>
                  </a:lnTo>
                  <a:lnTo>
                    <a:pt x="46570" y="93129"/>
                  </a:lnTo>
                  <a:lnTo>
                    <a:pt x="76288" y="63411"/>
                  </a:lnTo>
                  <a:lnTo>
                    <a:pt x="81525" y="55526"/>
                  </a:lnTo>
                  <a:lnTo>
                    <a:pt x="83270" y="46559"/>
                  </a:lnTo>
                  <a:lnTo>
                    <a:pt x="81525" y="37595"/>
                  </a:lnTo>
                  <a:lnTo>
                    <a:pt x="76288" y="29717"/>
                  </a:lnTo>
                  <a:lnTo>
                    <a:pt x="46570" y="0"/>
                  </a:lnTo>
                  <a:close/>
                </a:path>
              </a:pathLst>
            </a:custGeom>
            <a:solidFill>
              <a:srgbClr val="00AAA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0"/>
            <p:cNvSpPr/>
            <p:nvPr/>
          </p:nvSpPr>
          <p:spPr>
            <a:xfrm>
              <a:off x="3539401" y="1028694"/>
              <a:ext cx="83820" cy="93345"/>
            </a:xfrm>
            <a:custGeom>
              <a:avLst/>
              <a:gdLst/>
              <a:ahLst/>
              <a:cxnLst/>
              <a:rect l="l" t="t" r="r" b="b"/>
              <a:pathLst>
                <a:path w="83820" h="93344">
                  <a:moveTo>
                    <a:pt x="36690" y="0"/>
                  </a:moveTo>
                  <a:lnTo>
                    <a:pt x="6972" y="29717"/>
                  </a:lnTo>
                  <a:lnTo>
                    <a:pt x="1743" y="37602"/>
                  </a:lnTo>
                  <a:lnTo>
                    <a:pt x="0" y="46570"/>
                  </a:lnTo>
                  <a:lnTo>
                    <a:pt x="1743" y="55539"/>
                  </a:lnTo>
                  <a:lnTo>
                    <a:pt x="6972" y="63423"/>
                  </a:lnTo>
                  <a:lnTo>
                    <a:pt x="36690" y="93141"/>
                  </a:lnTo>
                  <a:lnTo>
                    <a:pt x="83261" y="46570"/>
                  </a:lnTo>
                  <a:lnTo>
                    <a:pt x="36690" y="0"/>
                  </a:lnTo>
                  <a:close/>
                </a:path>
              </a:pathLst>
            </a:custGeom>
            <a:solidFill>
              <a:srgbClr val="DA1C5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1"/>
            <p:cNvSpPr/>
            <p:nvPr/>
          </p:nvSpPr>
          <p:spPr>
            <a:xfrm>
              <a:off x="3110445" y="862179"/>
              <a:ext cx="186690" cy="167005"/>
            </a:xfrm>
            <a:custGeom>
              <a:avLst/>
              <a:gdLst/>
              <a:ahLst/>
              <a:cxnLst/>
              <a:rect l="l" t="t" r="r" b="b"/>
              <a:pathLst>
                <a:path w="186689" h="167005">
                  <a:moveTo>
                    <a:pt x="93129" y="0"/>
                  </a:moveTo>
                  <a:lnTo>
                    <a:pt x="75197" y="3488"/>
                  </a:lnTo>
                  <a:lnTo>
                    <a:pt x="59435" y="13954"/>
                  </a:lnTo>
                  <a:lnTo>
                    <a:pt x="0" y="73390"/>
                  </a:lnTo>
                  <a:lnTo>
                    <a:pt x="93129" y="166519"/>
                  </a:lnTo>
                  <a:lnTo>
                    <a:pt x="186258" y="73390"/>
                  </a:lnTo>
                  <a:lnTo>
                    <a:pt x="126822" y="13954"/>
                  </a:lnTo>
                  <a:lnTo>
                    <a:pt x="111060" y="3488"/>
                  </a:lnTo>
                  <a:lnTo>
                    <a:pt x="93129" y="0"/>
                  </a:lnTo>
                  <a:close/>
                </a:path>
              </a:pathLst>
            </a:custGeom>
            <a:solidFill>
              <a:srgbClr val="00AAA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2"/>
            <p:cNvSpPr/>
            <p:nvPr/>
          </p:nvSpPr>
          <p:spPr>
            <a:xfrm>
              <a:off x="3389838" y="862179"/>
              <a:ext cx="186690" cy="167005"/>
            </a:xfrm>
            <a:custGeom>
              <a:avLst/>
              <a:gdLst/>
              <a:ahLst/>
              <a:cxnLst/>
              <a:rect l="l" t="t" r="r" b="b"/>
              <a:pathLst>
                <a:path w="186689" h="167005">
                  <a:moveTo>
                    <a:pt x="93129" y="0"/>
                  </a:moveTo>
                  <a:lnTo>
                    <a:pt x="75197" y="3488"/>
                  </a:lnTo>
                  <a:lnTo>
                    <a:pt x="59435" y="13954"/>
                  </a:lnTo>
                  <a:lnTo>
                    <a:pt x="0" y="73390"/>
                  </a:lnTo>
                  <a:lnTo>
                    <a:pt x="93129" y="166519"/>
                  </a:lnTo>
                  <a:lnTo>
                    <a:pt x="186258" y="73390"/>
                  </a:lnTo>
                  <a:lnTo>
                    <a:pt x="126822" y="13954"/>
                  </a:lnTo>
                  <a:lnTo>
                    <a:pt x="111060" y="3488"/>
                  </a:lnTo>
                  <a:lnTo>
                    <a:pt x="93129" y="0"/>
                  </a:lnTo>
                  <a:close/>
                </a:path>
              </a:pathLst>
            </a:custGeom>
            <a:solidFill>
              <a:srgbClr val="DA1C5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13"/>
            <p:cNvSpPr/>
            <p:nvPr/>
          </p:nvSpPr>
          <p:spPr>
            <a:xfrm>
              <a:off x="3157009" y="945434"/>
              <a:ext cx="93345" cy="83820"/>
            </a:xfrm>
            <a:custGeom>
              <a:avLst/>
              <a:gdLst/>
              <a:ahLst/>
              <a:cxnLst/>
              <a:rect l="l" t="t" r="r" b="b"/>
              <a:pathLst>
                <a:path w="93344" h="83819">
                  <a:moveTo>
                    <a:pt x="46564" y="0"/>
                  </a:moveTo>
                  <a:lnTo>
                    <a:pt x="37600" y="1745"/>
                  </a:lnTo>
                  <a:lnTo>
                    <a:pt x="29717" y="6981"/>
                  </a:lnTo>
                  <a:lnTo>
                    <a:pt x="0" y="36699"/>
                  </a:lnTo>
                  <a:lnTo>
                    <a:pt x="46558" y="83270"/>
                  </a:lnTo>
                  <a:lnTo>
                    <a:pt x="93129" y="36699"/>
                  </a:lnTo>
                  <a:lnTo>
                    <a:pt x="63411" y="6981"/>
                  </a:lnTo>
                  <a:lnTo>
                    <a:pt x="55528" y="1745"/>
                  </a:lnTo>
                  <a:lnTo>
                    <a:pt x="46564" y="0"/>
                  </a:lnTo>
                  <a:close/>
                </a:path>
              </a:pathLst>
            </a:custGeom>
            <a:solidFill>
              <a:srgbClr val="F15A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14"/>
            <p:cNvSpPr/>
            <p:nvPr/>
          </p:nvSpPr>
          <p:spPr>
            <a:xfrm>
              <a:off x="3250139" y="935563"/>
              <a:ext cx="93345" cy="93345"/>
            </a:xfrm>
            <a:custGeom>
              <a:avLst/>
              <a:gdLst/>
              <a:ahLst/>
              <a:cxnLst/>
              <a:rect l="l" t="t" r="r" b="b"/>
              <a:pathLst>
                <a:path w="93345" h="93344">
                  <a:moveTo>
                    <a:pt x="46558" y="0"/>
                  </a:moveTo>
                  <a:lnTo>
                    <a:pt x="0" y="46570"/>
                  </a:lnTo>
                  <a:lnTo>
                    <a:pt x="46558" y="93141"/>
                  </a:lnTo>
                  <a:lnTo>
                    <a:pt x="93129" y="46570"/>
                  </a:lnTo>
                  <a:lnTo>
                    <a:pt x="46558" y="0"/>
                  </a:lnTo>
                  <a:close/>
                </a:path>
              </a:pathLst>
            </a:custGeom>
            <a:solidFill>
              <a:srgbClr val="194E8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15"/>
            <p:cNvSpPr/>
            <p:nvPr/>
          </p:nvSpPr>
          <p:spPr>
            <a:xfrm>
              <a:off x="3250139" y="1028694"/>
              <a:ext cx="93345" cy="93345"/>
            </a:xfrm>
            <a:custGeom>
              <a:avLst/>
              <a:gdLst/>
              <a:ahLst/>
              <a:cxnLst/>
              <a:rect l="l" t="t" r="r" b="b"/>
              <a:pathLst>
                <a:path w="93345" h="93344">
                  <a:moveTo>
                    <a:pt x="46558" y="0"/>
                  </a:moveTo>
                  <a:lnTo>
                    <a:pt x="0" y="46570"/>
                  </a:lnTo>
                  <a:lnTo>
                    <a:pt x="46558" y="93141"/>
                  </a:lnTo>
                  <a:lnTo>
                    <a:pt x="93129" y="46570"/>
                  </a:lnTo>
                  <a:lnTo>
                    <a:pt x="46558" y="0"/>
                  </a:lnTo>
                  <a:close/>
                </a:path>
              </a:pathLst>
            </a:custGeom>
            <a:solidFill>
              <a:srgbClr val="F15A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16"/>
            <p:cNvSpPr/>
            <p:nvPr/>
          </p:nvSpPr>
          <p:spPr>
            <a:xfrm>
              <a:off x="3203575" y="982129"/>
              <a:ext cx="93345" cy="93345"/>
            </a:xfrm>
            <a:custGeom>
              <a:avLst/>
              <a:gdLst/>
              <a:ahLst/>
              <a:cxnLst/>
              <a:rect l="l" t="t" r="r" b="b"/>
              <a:pathLst>
                <a:path w="93345" h="93344">
                  <a:moveTo>
                    <a:pt x="46558" y="0"/>
                  </a:moveTo>
                  <a:lnTo>
                    <a:pt x="0" y="46570"/>
                  </a:lnTo>
                  <a:lnTo>
                    <a:pt x="46558" y="93141"/>
                  </a:lnTo>
                  <a:lnTo>
                    <a:pt x="93129" y="46570"/>
                  </a:lnTo>
                  <a:lnTo>
                    <a:pt x="46558" y="0"/>
                  </a:lnTo>
                  <a:close/>
                </a:path>
              </a:pathLst>
            </a:custGeom>
            <a:solidFill>
              <a:srgbClr val="DA1C5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17"/>
            <p:cNvSpPr/>
            <p:nvPr/>
          </p:nvSpPr>
          <p:spPr>
            <a:xfrm>
              <a:off x="3296704" y="935570"/>
              <a:ext cx="139700" cy="139700"/>
            </a:xfrm>
            <a:custGeom>
              <a:avLst/>
              <a:gdLst/>
              <a:ahLst/>
              <a:cxnLst/>
              <a:rect l="l" t="t" r="r" b="b"/>
              <a:pathLst>
                <a:path w="139700" h="139700">
                  <a:moveTo>
                    <a:pt x="139687" y="46570"/>
                  </a:moveTo>
                  <a:lnTo>
                    <a:pt x="93116" y="0"/>
                  </a:lnTo>
                  <a:lnTo>
                    <a:pt x="46558" y="46558"/>
                  </a:lnTo>
                  <a:lnTo>
                    <a:pt x="0" y="93129"/>
                  </a:lnTo>
                  <a:lnTo>
                    <a:pt x="46558" y="139700"/>
                  </a:lnTo>
                  <a:lnTo>
                    <a:pt x="93116" y="93141"/>
                  </a:lnTo>
                  <a:lnTo>
                    <a:pt x="139687" y="46570"/>
                  </a:lnTo>
                  <a:close/>
                </a:path>
              </a:pathLst>
            </a:custGeom>
            <a:solidFill>
              <a:srgbClr val="00AAA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18"/>
            <p:cNvSpPr/>
            <p:nvPr/>
          </p:nvSpPr>
          <p:spPr>
            <a:xfrm>
              <a:off x="3436401" y="945434"/>
              <a:ext cx="93345" cy="83820"/>
            </a:xfrm>
            <a:custGeom>
              <a:avLst/>
              <a:gdLst/>
              <a:ahLst/>
              <a:cxnLst/>
              <a:rect l="l" t="t" r="r" b="b"/>
              <a:pathLst>
                <a:path w="93345" h="83819">
                  <a:moveTo>
                    <a:pt x="46564" y="0"/>
                  </a:moveTo>
                  <a:lnTo>
                    <a:pt x="37600" y="1745"/>
                  </a:lnTo>
                  <a:lnTo>
                    <a:pt x="29718" y="6981"/>
                  </a:lnTo>
                  <a:lnTo>
                    <a:pt x="0" y="36699"/>
                  </a:lnTo>
                  <a:lnTo>
                    <a:pt x="46558" y="83270"/>
                  </a:lnTo>
                  <a:lnTo>
                    <a:pt x="93129" y="36699"/>
                  </a:lnTo>
                  <a:lnTo>
                    <a:pt x="63411" y="6981"/>
                  </a:lnTo>
                  <a:lnTo>
                    <a:pt x="55528" y="1745"/>
                  </a:lnTo>
                  <a:lnTo>
                    <a:pt x="46564" y="0"/>
                  </a:lnTo>
                  <a:close/>
                </a:path>
              </a:pathLst>
            </a:custGeom>
            <a:solidFill>
              <a:srgbClr val="194E8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19"/>
            <p:cNvSpPr/>
            <p:nvPr/>
          </p:nvSpPr>
          <p:spPr>
            <a:xfrm>
              <a:off x="3389836" y="982129"/>
              <a:ext cx="93345" cy="93345"/>
            </a:xfrm>
            <a:custGeom>
              <a:avLst/>
              <a:gdLst/>
              <a:ahLst/>
              <a:cxnLst/>
              <a:rect l="l" t="t" r="r" b="b"/>
              <a:pathLst>
                <a:path w="93345" h="93344">
                  <a:moveTo>
                    <a:pt x="46558" y="0"/>
                  </a:moveTo>
                  <a:lnTo>
                    <a:pt x="0" y="46570"/>
                  </a:lnTo>
                  <a:lnTo>
                    <a:pt x="46558" y="93141"/>
                  </a:lnTo>
                  <a:lnTo>
                    <a:pt x="93129" y="46570"/>
                  </a:lnTo>
                  <a:lnTo>
                    <a:pt x="46558" y="0"/>
                  </a:lnTo>
                  <a:close/>
                </a:path>
              </a:pathLst>
            </a:custGeom>
            <a:solidFill>
              <a:srgbClr val="DA1C5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0"/>
            <p:cNvSpPr/>
            <p:nvPr/>
          </p:nvSpPr>
          <p:spPr>
            <a:xfrm>
              <a:off x="3343271" y="1028694"/>
              <a:ext cx="93345" cy="93345"/>
            </a:xfrm>
            <a:custGeom>
              <a:avLst/>
              <a:gdLst/>
              <a:ahLst/>
              <a:cxnLst/>
              <a:rect l="l" t="t" r="r" b="b"/>
              <a:pathLst>
                <a:path w="93345" h="93344">
                  <a:moveTo>
                    <a:pt x="46558" y="0"/>
                  </a:moveTo>
                  <a:lnTo>
                    <a:pt x="0" y="46570"/>
                  </a:lnTo>
                  <a:lnTo>
                    <a:pt x="46558" y="93141"/>
                  </a:lnTo>
                  <a:lnTo>
                    <a:pt x="93129" y="46570"/>
                  </a:lnTo>
                  <a:lnTo>
                    <a:pt x="46558" y="0"/>
                  </a:lnTo>
                  <a:close/>
                </a:path>
              </a:pathLst>
            </a:custGeom>
            <a:solidFill>
              <a:srgbClr val="F15A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1"/>
            <p:cNvSpPr/>
            <p:nvPr/>
          </p:nvSpPr>
          <p:spPr>
            <a:xfrm>
              <a:off x="3296705" y="1075259"/>
              <a:ext cx="93345" cy="83820"/>
            </a:xfrm>
            <a:custGeom>
              <a:avLst/>
              <a:gdLst/>
              <a:ahLst/>
              <a:cxnLst/>
              <a:rect l="l" t="t" r="r" b="b"/>
              <a:pathLst>
                <a:path w="93345" h="83819">
                  <a:moveTo>
                    <a:pt x="46558" y="0"/>
                  </a:moveTo>
                  <a:lnTo>
                    <a:pt x="0" y="46570"/>
                  </a:lnTo>
                  <a:lnTo>
                    <a:pt x="29718" y="76288"/>
                  </a:lnTo>
                  <a:lnTo>
                    <a:pt x="37600" y="81525"/>
                  </a:lnTo>
                  <a:lnTo>
                    <a:pt x="46564" y="83270"/>
                  </a:lnTo>
                  <a:lnTo>
                    <a:pt x="55528" y="81525"/>
                  </a:lnTo>
                  <a:lnTo>
                    <a:pt x="63411" y="76288"/>
                  </a:lnTo>
                  <a:lnTo>
                    <a:pt x="93129" y="46570"/>
                  </a:lnTo>
                  <a:lnTo>
                    <a:pt x="46558" y="0"/>
                  </a:lnTo>
                  <a:close/>
                </a:path>
              </a:pathLst>
            </a:custGeom>
            <a:solidFill>
              <a:srgbClr val="194E8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2"/>
            <p:cNvSpPr/>
            <p:nvPr/>
          </p:nvSpPr>
          <p:spPr>
            <a:xfrm>
              <a:off x="3055456" y="856213"/>
              <a:ext cx="575945" cy="345440"/>
            </a:xfrm>
            <a:custGeom>
              <a:avLst/>
              <a:gdLst/>
              <a:ahLst/>
              <a:cxnLst/>
              <a:rect l="l" t="t" r="r" b="b"/>
              <a:pathLst>
                <a:path w="575945" h="345440">
                  <a:moveTo>
                    <a:pt x="148120" y="0"/>
                  </a:moveTo>
                  <a:lnTo>
                    <a:pt x="110210" y="15709"/>
                  </a:lnTo>
                  <a:lnTo>
                    <a:pt x="46558" y="79349"/>
                  </a:lnTo>
                  <a:lnTo>
                    <a:pt x="93129" y="125920"/>
                  </a:lnTo>
                  <a:lnTo>
                    <a:pt x="0" y="219049"/>
                  </a:lnTo>
                  <a:lnTo>
                    <a:pt x="110210" y="329272"/>
                  </a:lnTo>
                  <a:lnTo>
                    <a:pt x="148120" y="344970"/>
                  </a:lnTo>
                  <a:lnTo>
                    <a:pt x="158347" y="343987"/>
                  </a:lnTo>
                  <a:lnTo>
                    <a:pt x="168282" y="341041"/>
                  </a:lnTo>
                  <a:lnTo>
                    <a:pt x="177611" y="336135"/>
                  </a:lnTo>
                  <a:lnTo>
                    <a:pt x="181381" y="333057"/>
                  </a:lnTo>
                  <a:lnTo>
                    <a:pt x="148120" y="333057"/>
                  </a:lnTo>
                  <a:lnTo>
                    <a:pt x="140149" y="332289"/>
                  </a:lnTo>
                  <a:lnTo>
                    <a:pt x="132427" y="330001"/>
                  </a:lnTo>
                  <a:lnTo>
                    <a:pt x="125179" y="326186"/>
                  </a:lnTo>
                  <a:lnTo>
                    <a:pt x="118630" y="320840"/>
                  </a:lnTo>
                  <a:lnTo>
                    <a:pt x="63411" y="265620"/>
                  </a:lnTo>
                  <a:lnTo>
                    <a:pt x="71843" y="257187"/>
                  </a:lnTo>
                  <a:lnTo>
                    <a:pt x="54990" y="257187"/>
                  </a:lnTo>
                  <a:lnTo>
                    <a:pt x="16840" y="219049"/>
                  </a:lnTo>
                  <a:lnTo>
                    <a:pt x="54990" y="180911"/>
                  </a:lnTo>
                  <a:lnTo>
                    <a:pt x="71831" y="180911"/>
                  </a:lnTo>
                  <a:lnTo>
                    <a:pt x="63411" y="172491"/>
                  </a:lnTo>
                  <a:lnTo>
                    <a:pt x="101549" y="134340"/>
                  </a:lnTo>
                  <a:lnTo>
                    <a:pt x="118392" y="134340"/>
                  </a:lnTo>
                  <a:lnTo>
                    <a:pt x="109969" y="125920"/>
                  </a:lnTo>
                  <a:lnTo>
                    <a:pt x="118393" y="117500"/>
                  </a:lnTo>
                  <a:lnTo>
                    <a:pt x="101549" y="117500"/>
                  </a:lnTo>
                  <a:lnTo>
                    <a:pt x="63411" y="79349"/>
                  </a:lnTo>
                  <a:lnTo>
                    <a:pt x="118630" y="24130"/>
                  </a:lnTo>
                  <a:lnTo>
                    <a:pt x="148120" y="11912"/>
                  </a:lnTo>
                  <a:lnTo>
                    <a:pt x="181370" y="11912"/>
                  </a:lnTo>
                  <a:lnTo>
                    <a:pt x="177611" y="8840"/>
                  </a:lnTo>
                  <a:lnTo>
                    <a:pt x="168282" y="3930"/>
                  </a:lnTo>
                  <a:lnTo>
                    <a:pt x="158347" y="983"/>
                  </a:lnTo>
                  <a:lnTo>
                    <a:pt x="148120" y="0"/>
                  </a:lnTo>
                  <a:close/>
                </a:path>
                <a:path w="575945" h="345440">
                  <a:moveTo>
                    <a:pt x="351220" y="274040"/>
                  </a:moveTo>
                  <a:lnTo>
                    <a:pt x="334378" y="274040"/>
                  </a:lnTo>
                  <a:lnTo>
                    <a:pt x="389597" y="329272"/>
                  </a:lnTo>
                  <a:lnTo>
                    <a:pt x="398003" y="336135"/>
                  </a:lnTo>
                  <a:lnTo>
                    <a:pt x="407333" y="341041"/>
                  </a:lnTo>
                  <a:lnTo>
                    <a:pt x="417272" y="343987"/>
                  </a:lnTo>
                  <a:lnTo>
                    <a:pt x="427507" y="344970"/>
                  </a:lnTo>
                  <a:lnTo>
                    <a:pt x="437742" y="343987"/>
                  </a:lnTo>
                  <a:lnTo>
                    <a:pt x="447681" y="341041"/>
                  </a:lnTo>
                  <a:lnTo>
                    <a:pt x="457011" y="336135"/>
                  </a:lnTo>
                  <a:lnTo>
                    <a:pt x="460780" y="333057"/>
                  </a:lnTo>
                  <a:lnTo>
                    <a:pt x="427507" y="333057"/>
                  </a:lnTo>
                  <a:lnTo>
                    <a:pt x="419536" y="332289"/>
                  </a:lnTo>
                  <a:lnTo>
                    <a:pt x="411816" y="330001"/>
                  </a:lnTo>
                  <a:lnTo>
                    <a:pt x="404572" y="326186"/>
                  </a:lnTo>
                  <a:lnTo>
                    <a:pt x="398030" y="320840"/>
                  </a:lnTo>
                  <a:lnTo>
                    <a:pt x="351220" y="274040"/>
                  </a:lnTo>
                  <a:close/>
                </a:path>
                <a:path w="575945" h="345440">
                  <a:moveTo>
                    <a:pt x="118392" y="134340"/>
                  </a:moveTo>
                  <a:lnTo>
                    <a:pt x="101549" y="134340"/>
                  </a:lnTo>
                  <a:lnTo>
                    <a:pt x="232829" y="265620"/>
                  </a:lnTo>
                  <a:lnTo>
                    <a:pt x="177596" y="320840"/>
                  </a:lnTo>
                  <a:lnTo>
                    <a:pt x="171053" y="326186"/>
                  </a:lnTo>
                  <a:lnTo>
                    <a:pt x="163806" y="330001"/>
                  </a:lnTo>
                  <a:lnTo>
                    <a:pt x="156085" y="332289"/>
                  </a:lnTo>
                  <a:lnTo>
                    <a:pt x="148120" y="333057"/>
                  </a:lnTo>
                  <a:lnTo>
                    <a:pt x="181381" y="333057"/>
                  </a:lnTo>
                  <a:lnTo>
                    <a:pt x="186016" y="329272"/>
                  </a:lnTo>
                  <a:lnTo>
                    <a:pt x="241249" y="274040"/>
                  </a:lnTo>
                  <a:lnTo>
                    <a:pt x="258093" y="274040"/>
                  </a:lnTo>
                  <a:lnTo>
                    <a:pt x="249669" y="265620"/>
                  </a:lnTo>
                  <a:lnTo>
                    <a:pt x="258099" y="257187"/>
                  </a:lnTo>
                  <a:lnTo>
                    <a:pt x="241249" y="257187"/>
                  </a:lnTo>
                  <a:lnTo>
                    <a:pt x="203111" y="219049"/>
                  </a:lnTo>
                  <a:lnTo>
                    <a:pt x="211531" y="210629"/>
                  </a:lnTo>
                  <a:lnTo>
                    <a:pt x="194678" y="210629"/>
                  </a:lnTo>
                  <a:lnTo>
                    <a:pt x="156540" y="172491"/>
                  </a:lnTo>
                  <a:lnTo>
                    <a:pt x="164970" y="164058"/>
                  </a:lnTo>
                  <a:lnTo>
                    <a:pt x="148120" y="164058"/>
                  </a:lnTo>
                  <a:lnTo>
                    <a:pt x="118392" y="134340"/>
                  </a:lnTo>
                  <a:close/>
                </a:path>
                <a:path w="575945" h="345440">
                  <a:moveTo>
                    <a:pt x="490918" y="134340"/>
                  </a:moveTo>
                  <a:lnTo>
                    <a:pt x="474078" y="134340"/>
                  </a:lnTo>
                  <a:lnTo>
                    <a:pt x="512216" y="172491"/>
                  </a:lnTo>
                  <a:lnTo>
                    <a:pt x="480910" y="203796"/>
                  </a:lnTo>
                  <a:lnTo>
                    <a:pt x="477977" y="211455"/>
                  </a:lnTo>
                  <a:lnTo>
                    <a:pt x="477977" y="226656"/>
                  </a:lnTo>
                  <a:lnTo>
                    <a:pt x="480910" y="234315"/>
                  </a:lnTo>
                  <a:lnTo>
                    <a:pt x="512216" y="265620"/>
                  </a:lnTo>
                  <a:lnTo>
                    <a:pt x="456984" y="320840"/>
                  </a:lnTo>
                  <a:lnTo>
                    <a:pt x="450442" y="326186"/>
                  </a:lnTo>
                  <a:lnTo>
                    <a:pt x="443198" y="330001"/>
                  </a:lnTo>
                  <a:lnTo>
                    <a:pt x="435477" y="332289"/>
                  </a:lnTo>
                  <a:lnTo>
                    <a:pt x="427507" y="333057"/>
                  </a:lnTo>
                  <a:lnTo>
                    <a:pt x="460780" y="333057"/>
                  </a:lnTo>
                  <a:lnTo>
                    <a:pt x="465416" y="329272"/>
                  </a:lnTo>
                  <a:lnTo>
                    <a:pt x="537493" y="257187"/>
                  </a:lnTo>
                  <a:lnTo>
                    <a:pt x="520636" y="257187"/>
                  </a:lnTo>
                  <a:lnTo>
                    <a:pt x="491629" y="228180"/>
                  </a:lnTo>
                  <a:lnTo>
                    <a:pt x="489902" y="223647"/>
                  </a:lnTo>
                  <a:lnTo>
                    <a:pt x="489902" y="214464"/>
                  </a:lnTo>
                  <a:lnTo>
                    <a:pt x="491629" y="209918"/>
                  </a:lnTo>
                  <a:lnTo>
                    <a:pt x="520636" y="180911"/>
                  </a:lnTo>
                  <a:lnTo>
                    <a:pt x="537489" y="180911"/>
                  </a:lnTo>
                  <a:lnTo>
                    <a:pt x="490918" y="134340"/>
                  </a:lnTo>
                  <a:close/>
                </a:path>
                <a:path w="575945" h="345440">
                  <a:moveTo>
                    <a:pt x="258093" y="274040"/>
                  </a:moveTo>
                  <a:lnTo>
                    <a:pt x="241249" y="274040"/>
                  </a:lnTo>
                  <a:lnTo>
                    <a:pt x="272554" y="305346"/>
                  </a:lnTo>
                  <a:lnTo>
                    <a:pt x="280212" y="308279"/>
                  </a:lnTo>
                  <a:lnTo>
                    <a:pt x="295414" y="308279"/>
                  </a:lnTo>
                  <a:lnTo>
                    <a:pt x="303085" y="305346"/>
                  </a:lnTo>
                  <a:lnTo>
                    <a:pt x="312073" y="296354"/>
                  </a:lnTo>
                  <a:lnTo>
                    <a:pt x="283222" y="296354"/>
                  </a:lnTo>
                  <a:lnTo>
                    <a:pt x="278688" y="294627"/>
                  </a:lnTo>
                  <a:lnTo>
                    <a:pt x="258093" y="274040"/>
                  </a:lnTo>
                  <a:close/>
                </a:path>
                <a:path w="575945" h="345440">
                  <a:moveTo>
                    <a:pt x="304660" y="227469"/>
                  </a:moveTo>
                  <a:lnTo>
                    <a:pt x="287807" y="227469"/>
                  </a:lnTo>
                  <a:lnTo>
                    <a:pt x="325958" y="265620"/>
                  </a:lnTo>
                  <a:lnTo>
                    <a:pt x="296938" y="294627"/>
                  </a:lnTo>
                  <a:lnTo>
                    <a:pt x="292404" y="296354"/>
                  </a:lnTo>
                  <a:lnTo>
                    <a:pt x="312073" y="296354"/>
                  </a:lnTo>
                  <a:lnTo>
                    <a:pt x="334378" y="274040"/>
                  </a:lnTo>
                  <a:lnTo>
                    <a:pt x="351220" y="274040"/>
                  </a:lnTo>
                  <a:lnTo>
                    <a:pt x="342798" y="265620"/>
                  </a:lnTo>
                  <a:lnTo>
                    <a:pt x="351231" y="257187"/>
                  </a:lnTo>
                  <a:lnTo>
                    <a:pt x="334378" y="257187"/>
                  </a:lnTo>
                  <a:lnTo>
                    <a:pt x="304660" y="227469"/>
                  </a:lnTo>
                  <a:close/>
                </a:path>
                <a:path w="575945" h="345440">
                  <a:moveTo>
                    <a:pt x="71831" y="180911"/>
                  </a:moveTo>
                  <a:lnTo>
                    <a:pt x="54990" y="180911"/>
                  </a:lnTo>
                  <a:lnTo>
                    <a:pt x="83997" y="209918"/>
                  </a:lnTo>
                  <a:lnTo>
                    <a:pt x="85724" y="214464"/>
                  </a:lnTo>
                  <a:lnTo>
                    <a:pt x="85724" y="223647"/>
                  </a:lnTo>
                  <a:lnTo>
                    <a:pt x="83997" y="228180"/>
                  </a:lnTo>
                  <a:lnTo>
                    <a:pt x="54990" y="257187"/>
                  </a:lnTo>
                  <a:lnTo>
                    <a:pt x="71843" y="257187"/>
                  </a:lnTo>
                  <a:lnTo>
                    <a:pt x="94716" y="234315"/>
                  </a:lnTo>
                  <a:lnTo>
                    <a:pt x="97650" y="226656"/>
                  </a:lnTo>
                  <a:lnTo>
                    <a:pt x="97650" y="211455"/>
                  </a:lnTo>
                  <a:lnTo>
                    <a:pt x="94716" y="203796"/>
                  </a:lnTo>
                  <a:lnTo>
                    <a:pt x="71831" y="180911"/>
                  </a:lnTo>
                  <a:close/>
                </a:path>
                <a:path w="575945" h="345440">
                  <a:moveTo>
                    <a:pt x="258089" y="180911"/>
                  </a:moveTo>
                  <a:lnTo>
                    <a:pt x="241249" y="180911"/>
                  </a:lnTo>
                  <a:lnTo>
                    <a:pt x="279387" y="219049"/>
                  </a:lnTo>
                  <a:lnTo>
                    <a:pt x="241249" y="257187"/>
                  </a:lnTo>
                  <a:lnTo>
                    <a:pt x="258099" y="257187"/>
                  </a:lnTo>
                  <a:lnTo>
                    <a:pt x="287807" y="227469"/>
                  </a:lnTo>
                  <a:lnTo>
                    <a:pt x="304660" y="227469"/>
                  </a:lnTo>
                  <a:lnTo>
                    <a:pt x="296240" y="219049"/>
                  </a:lnTo>
                  <a:lnTo>
                    <a:pt x="304660" y="210629"/>
                  </a:lnTo>
                  <a:lnTo>
                    <a:pt x="287807" y="210629"/>
                  </a:lnTo>
                  <a:lnTo>
                    <a:pt x="258089" y="180911"/>
                  </a:lnTo>
                  <a:close/>
                </a:path>
                <a:path w="575945" h="345440">
                  <a:moveTo>
                    <a:pt x="351221" y="180911"/>
                  </a:moveTo>
                  <a:lnTo>
                    <a:pt x="334378" y="180911"/>
                  </a:lnTo>
                  <a:lnTo>
                    <a:pt x="372516" y="219049"/>
                  </a:lnTo>
                  <a:lnTo>
                    <a:pt x="334378" y="257187"/>
                  </a:lnTo>
                  <a:lnTo>
                    <a:pt x="351231" y="257187"/>
                  </a:lnTo>
                  <a:lnTo>
                    <a:pt x="397789" y="210629"/>
                  </a:lnTo>
                  <a:lnTo>
                    <a:pt x="380949" y="210629"/>
                  </a:lnTo>
                  <a:lnTo>
                    <a:pt x="351221" y="180911"/>
                  </a:lnTo>
                  <a:close/>
                </a:path>
                <a:path w="575945" h="345440">
                  <a:moveTo>
                    <a:pt x="537489" y="180911"/>
                  </a:moveTo>
                  <a:lnTo>
                    <a:pt x="520636" y="180911"/>
                  </a:lnTo>
                  <a:lnTo>
                    <a:pt x="558787" y="219049"/>
                  </a:lnTo>
                  <a:lnTo>
                    <a:pt x="520636" y="257187"/>
                  </a:lnTo>
                  <a:lnTo>
                    <a:pt x="537493" y="257187"/>
                  </a:lnTo>
                  <a:lnTo>
                    <a:pt x="575627" y="219049"/>
                  </a:lnTo>
                  <a:lnTo>
                    <a:pt x="537489" y="180911"/>
                  </a:lnTo>
                  <a:close/>
                </a:path>
                <a:path w="575945" h="345440">
                  <a:moveTo>
                    <a:pt x="211531" y="134340"/>
                  </a:moveTo>
                  <a:lnTo>
                    <a:pt x="194678" y="134340"/>
                  </a:lnTo>
                  <a:lnTo>
                    <a:pt x="232829" y="172491"/>
                  </a:lnTo>
                  <a:lnTo>
                    <a:pt x="194678" y="210629"/>
                  </a:lnTo>
                  <a:lnTo>
                    <a:pt x="211531" y="210629"/>
                  </a:lnTo>
                  <a:lnTo>
                    <a:pt x="241249" y="180911"/>
                  </a:lnTo>
                  <a:lnTo>
                    <a:pt x="258089" y="180911"/>
                  </a:lnTo>
                  <a:lnTo>
                    <a:pt x="249669" y="172491"/>
                  </a:lnTo>
                  <a:lnTo>
                    <a:pt x="258099" y="164058"/>
                  </a:lnTo>
                  <a:lnTo>
                    <a:pt x="241249" y="164058"/>
                  </a:lnTo>
                  <a:lnTo>
                    <a:pt x="211531" y="134340"/>
                  </a:lnTo>
                  <a:close/>
                </a:path>
                <a:path w="575945" h="345440">
                  <a:moveTo>
                    <a:pt x="304660" y="134340"/>
                  </a:moveTo>
                  <a:lnTo>
                    <a:pt x="287807" y="134340"/>
                  </a:lnTo>
                  <a:lnTo>
                    <a:pt x="325958" y="172491"/>
                  </a:lnTo>
                  <a:lnTo>
                    <a:pt x="287807" y="210629"/>
                  </a:lnTo>
                  <a:lnTo>
                    <a:pt x="304660" y="210629"/>
                  </a:lnTo>
                  <a:lnTo>
                    <a:pt x="334378" y="180911"/>
                  </a:lnTo>
                  <a:lnTo>
                    <a:pt x="351221" y="180911"/>
                  </a:lnTo>
                  <a:lnTo>
                    <a:pt x="342798" y="172491"/>
                  </a:lnTo>
                  <a:lnTo>
                    <a:pt x="351231" y="164058"/>
                  </a:lnTo>
                  <a:lnTo>
                    <a:pt x="334378" y="164058"/>
                  </a:lnTo>
                  <a:lnTo>
                    <a:pt x="304660" y="134340"/>
                  </a:lnTo>
                  <a:close/>
                </a:path>
                <a:path w="575945" h="345440">
                  <a:moveTo>
                    <a:pt x="397789" y="134340"/>
                  </a:moveTo>
                  <a:lnTo>
                    <a:pt x="380949" y="134340"/>
                  </a:lnTo>
                  <a:lnTo>
                    <a:pt x="419087" y="172491"/>
                  </a:lnTo>
                  <a:lnTo>
                    <a:pt x="380949" y="210629"/>
                  </a:lnTo>
                  <a:lnTo>
                    <a:pt x="397789" y="210629"/>
                  </a:lnTo>
                  <a:lnTo>
                    <a:pt x="444360" y="164058"/>
                  </a:lnTo>
                  <a:lnTo>
                    <a:pt x="427507" y="164058"/>
                  </a:lnTo>
                  <a:lnTo>
                    <a:pt x="397789" y="134340"/>
                  </a:lnTo>
                  <a:close/>
                </a:path>
                <a:path w="575945" h="345440">
                  <a:moveTo>
                    <a:pt x="172373" y="95186"/>
                  </a:moveTo>
                  <a:lnTo>
                    <a:pt x="152704" y="95186"/>
                  </a:lnTo>
                  <a:lnTo>
                    <a:pt x="157251" y="96913"/>
                  </a:lnTo>
                  <a:lnTo>
                    <a:pt x="186258" y="125920"/>
                  </a:lnTo>
                  <a:lnTo>
                    <a:pt x="148120" y="164058"/>
                  </a:lnTo>
                  <a:lnTo>
                    <a:pt x="164970" y="164058"/>
                  </a:lnTo>
                  <a:lnTo>
                    <a:pt x="194678" y="134340"/>
                  </a:lnTo>
                  <a:lnTo>
                    <a:pt x="211531" y="134340"/>
                  </a:lnTo>
                  <a:lnTo>
                    <a:pt x="203111" y="125920"/>
                  </a:lnTo>
                  <a:lnTo>
                    <a:pt x="211531" y="117500"/>
                  </a:lnTo>
                  <a:lnTo>
                    <a:pt x="194678" y="117500"/>
                  </a:lnTo>
                  <a:lnTo>
                    <a:pt x="172373" y="95186"/>
                  </a:lnTo>
                  <a:close/>
                </a:path>
                <a:path w="575945" h="345440">
                  <a:moveTo>
                    <a:pt x="258089" y="87782"/>
                  </a:moveTo>
                  <a:lnTo>
                    <a:pt x="241249" y="87782"/>
                  </a:lnTo>
                  <a:lnTo>
                    <a:pt x="279387" y="125920"/>
                  </a:lnTo>
                  <a:lnTo>
                    <a:pt x="241249" y="164058"/>
                  </a:lnTo>
                  <a:lnTo>
                    <a:pt x="258099" y="164058"/>
                  </a:lnTo>
                  <a:lnTo>
                    <a:pt x="287807" y="134340"/>
                  </a:lnTo>
                  <a:lnTo>
                    <a:pt x="304660" y="134340"/>
                  </a:lnTo>
                  <a:lnTo>
                    <a:pt x="296240" y="125920"/>
                  </a:lnTo>
                  <a:lnTo>
                    <a:pt x="304660" y="117500"/>
                  </a:lnTo>
                  <a:lnTo>
                    <a:pt x="287807" y="117500"/>
                  </a:lnTo>
                  <a:lnTo>
                    <a:pt x="258089" y="87782"/>
                  </a:lnTo>
                  <a:close/>
                </a:path>
                <a:path w="575945" h="345440">
                  <a:moveTo>
                    <a:pt x="351231" y="87782"/>
                  </a:moveTo>
                  <a:lnTo>
                    <a:pt x="334378" y="87782"/>
                  </a:lnTo>
                  <a:lnTo>
                    <a:pt x="372516" y="125920"/>
                  </a:lnTo>
                  <a:lnTo>
                    <a:pt x="334378" y="164058"/>
                  </a:lnTo>
                  <a:lnTo>
                    <a:pt x="351231" y="164058"/>
                  </a:lnTo>
                  <a:lnTo>
                    <a:pt x="380949" y="134340"/>
                  </a:lnTo>
                  <a:lnTo>
                    <a:pt x="397789" y="134340"/>
                  </a:lnTo>
                  <a:lnTo>
                    <a:pt x="389369" y="125920"/>
                  </a:lnTo>
                  <a:lnTo>
                    <a:pt x="397789" y="117500"/>
                  </a:lnTo>
                  <a:lnTo>
                    <a:pt x="380949" y="117500"/>
                  </a:lnTo>
                  <a:lnTo>
                    <a:pt x="351231" y="87782"/>
                  </a:lnTo>
                  <a:close/>
                </a:path>
                <a:path w="575945" h="345440">
                  <a:moveTo>
                    <a:pt x="451773" y="95186"/>
                  </a:moveTo>
                  <a:lnTo>
                    <a:pt x="432104" y="95186"/>
                  </a:lnTo>
                  <a:lnTo>
                    <a:pt x="436638" y="96913"/>
                  </a:lnTo>
                  <a:lnTo>
                    <a:pt x="465645" y="125920"/>
                  </a:lnTo>
                  <a:lnTo>
                    <a:pt x="427507" y="164058"/>
                  </a:lnTo>
                  <a:lnTo>
                    <a:pt x="444360" y="164058"/>
                  </a:lnTo>
                  <a:lnTo>
                    <a:pt x="474078" y="134340"/>
                  </a:lnTo>
                  <a:lnTo>
                    <a:pt x="490918" y="134340"/>
                  </a:lnTo>
                  <a:lnTo>
                    <a:pt x="482498" y="125920"/>
                  </a:lnTo>
                  <a:lnTo>
                    <a:pt x="490918" y="117500"/>
                  </a:lnTo>
                  <a:lnTo>
                    <a:pt x="474078" y="117500"/>
                  </a:lnTo>
                  <a:lnTo>
                    <a:pt x="451773" y="95186"/>
                  </a:lnTo>
                  <a:close/>
                </a:path>
                <a:path w="575945" h="345440">
                  <a:moveTo>
                    <a:pt x="155714" y="83261"/>
                  </a:moveTo>
                  <a:lnTo>
                    <a:pt x="140512" y="83261"/>
                  </a:lnTo>
                  <a:lnTo>
                    <a:pt x="132854" y="86182"/>
                  </a:lnTo>
                  <a:lnTo>
                    <a:pt x="101549" y="117500"/>
                  </a:lnTo>
                  <a:lnTo>
                    <a:pt x="118393" y="117500"/>
                  </a:lnTo>
                  <a:lnTo>
                    <a:pt x="138988" y="96913"/>
                  </a:lnTo>
                  <a:lnTo>
                    <a:pt x="143522" y="95186"/>
                  </a:lnTo>
                  <a:lnTo>
                    <a:pt x="172373" y="95186"/>
                  </a:lnTo>
                  <a:lnTo>
                    <a:pt x="163372" y="86182"/>
                  </a:lnTo>
                  <a:lnTo>
                    <a:pt x="155714" y="83261"/>
                  </a:lnTo>
                  <a:close/>
                </a:path>
                <a:path w="575945" h="345440">
                  <a:moveTo>
                    <a:pt x="181370" y="11912"/>
                  </a:moveTo>
                  <a:lnTo>
                    <a:pt x="148120" y="11912"/>
                  </a:lnTo>
                  <a:lnTo>
                    <a:pt x="156085" y="12680"/>
                  </a:lnTo>
                  <a:lnTo>
                    <a:pt x="163806" y="14968"/>
                  </a:lnTo>
                  <a:lnTo>
                    <a:pt x="171053" y="18783"/>
                  </a:lnTo>
                  <a:lnTo>
                    <a:pt x="177596" y="24130"/>
                  </a:lnTo>
                  <a:lnTo>
                    <a:pt x="232829" y="79349"/>
                  </a:lnTo>
                  <a:lnTo>
                    <a:pt x="194678" y="117500"/>
                  </a:lnTo>
                  <a:lnTo>
                    <a:pt x="211531" y="117500"/>
                  </a:lnTo>
                  <a:lnTo>
                    <a:pt x="241249" y="87782"/>
                  </a:lnTo>
                  <a:lnTo>
                    <a:pt x="258089" y="87782"/>
                  </a:lnTo>
                  <a:lnTo>
                    <a:pt x="186016" y="15709"/>
                  </a:lnTo>
                  <a:lnTo>
                    <a:pt x="181370" y="11912"/>
                  </a:lnTo>
                  <a:close/>
                </a:path>
                <a:path w="575945" h="345440">
                  <a:moveTo>
                    <a:pt x="427507" y="0"/>
                  </a:moveTo>
                  <a:lnTo>
                    <a:pt x="389597" y="15709"/>
                  </a:lnTo>
                  <a:lnTo>
                    <a:pt x="287807" y="117500"/>
                  </a:lnTo>
                  <a:lnTo>
                    <a:pt x="304660" y="117500"/>
                  </a:lnTo>
                  <a:lnTo>
                    <a:pt x="334378" y="87782"/>
                  </a:lnTo>
                  <a:lnTo>
                    <a:pt x="351231" y="87782"/>
                  </a:lnTo>
                  <a:lnTo>
                    <a:pt x="398030" y="24130"/>
                  </a:lnTo>
                  <a:lnTo>
                    <a:pt x="427507" y="11912"/>
                  </a:lnTo>
                  <a:lnTo>
                    <a:pt x="460770" y="11912"/>
                  </a:lnTo>
                  <a:lnTo>
                    <a:pt x="457011" y="8840"/>
                  </a:lnTo>
                  <a:lnTo>
                    <a:pt x="447681" y="3930"/>
                  </a:lnTo>
                  <a:lnTo>
                    <a:pt x="437742" y="983"/>
                  </a:lnTo>
                  <a:lnTo>
                    <a:pt x="427507" y="0"/>
                  </a:lnTo>
                  <a:close/>
                </a:path>
                <a:path w="575945" h="345440">
                  <a:moveTo>
                    <a:pt x="435114" y="83261"/>
                  </a:moveTo>
                  <a:lnTo>
                    <a:pt x="419912" y="83261"/>
                  </a:lnTo>
                  <a:lnTo>
                    <a:pt x="412254" y="86182"/>
                  </a:lnTo>
                  <a:lnTo>
                    <a:pt x="380949" y="117500"/>
                  </a:lnTo>
                  <a:lnTo>
                    <a:pt x="397789" y="117500"/>
                  </a:lnTo>
                  <a:lnTo>
                    <a:pt x="418376" y="96913"/>
                  </a:lnTo>
                  <a:lnTo>
                    <a:pt x="422922" y="95186"/>
                  </a:lnTo>
                  <a:lnTo>
                    <a:pt x="451773" y="95186"/>
                  </a:lnTo>
                  <a:lnTo>
                    <a:pt x="442772" y="86182"/>
                  </a:lnTo>
                  <a:lnTo>
                    <a:pt x="435114" y="83261"/>
                  </a:lnTo>
                  <a:close/>
                </a:path>
                <a:path w="575945" h="345440">
                  <a:moveTo>
                    <a:pt x="460770" y="11912"/>
                  </a:moveTo>
                  <a:lnTo>
                    <a:pt x="427507" y="11912"/>
                  </a:lnTo>
                  <a:lnTo>
                    <a:pt x="435477" y="12680"/>
                  </a:lnTo>
                  <a:lnTo>
                    <a:pt x="443198" y="14968"/>
                  </a:lnTo>
                  <a:lnTo>
                    <a:pt x="450442" y="18783"/>
                  </a:lnTo>
                  <a:lnTo>
                    <a:pt x="456984" y="24130"/>
                  </a:lnTo>
                  <a:lnTo>
                    <a:pt x="512216" y="79349"/>
                  </a:lnTo>
                  <a:lnTo>
                    <a:pt x="474078" y="117500"/>
                  </a:lnTo>
                  <a:lnTo>
                    <a:pt x="490918" y="117500"/>
                  </a:lnTo>
                  <a:lnTo>
                    <a:pt x="529069" y="79349"/>
                  </a:lnTo>
                  <a:lnTo>
                    <a:pt x="465416" y="15709"/>
                  </a:lnTo>
                  <a:lnTo>
                    <a:pt x="460770" y="119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23"/>
            <p:cNvSpPr/>
            <p:nvPr/>
          </p:nvSpPr>
          <p:spPr>
            <a:xfrm>
              <a:off x="688774" y="688773"/>
              <a:ext cx="594360" cy="680085"/>
            </a:xfrm>
            <a:custGeom>
              <a:avLst/>
              <a:gdLst/>
              <a:ahLst/>
              <a:cxnLst/>
              <a:rect l="l" t="t" r="r" b="b"/>
              <a:pathLst>
                <a:path w="594360" h="680085">
                  <a:moveTo>
                    <a:pt x="594131" y="0"/>
                  </a:moveTo>
                  <a:lnTo>
                    <a:pt x="0" y="0"/>
                  </a:lnTo>
                  <a:lnTo>
                    <a:pt x="0" y="512800"/>
                  </a:lnTo>
                  <a:lnTo>
                    <a:pt x="7432" y="556098"/>
                  </a:lnTo>
                  <a:lnTo>
                    <a:pt x="28100" y="590334"/>
                  </a:lnTo>
                  <a:lnTo>
                    <a:pt x="59562" y="612834"/>
                  </a:lnTo>
                  <a:lnTo>
                    <a:pt x="99377" y="620928"/>
                  </a:lnTo>
                  <a:lnTo>
                    <a:pt x="228942" y="620928"/>
                  </a:lnTo>
                  <a:lnTo>
                    <a:pt x="257049" y="626464"/>
                  </a:lnTo>
                  <a:lnTo>
                    <a:pt x="277558" y="640600"/>
                  </a:lnTo>
                  <a:lnTo>
                    <a:pt x="290789" y="659633"/>
                  </a:lnTo>
                  <a:lnTo>
                    <a:pt x="297065" y="679856"/>
                  </a:lnTo>
                  <a:lnTo>
                    <a:pt x="303338" y="659633"/>
                  </a:lnTo>
                  <a:lnTo>
                    <a:pt x="316545" y="640600"/>
                  </a:lnTo>
                  <a:lnTo>
                    <a:pt x="336990" y="626464"/>
                  </a:lnTo>
                  <a:lnTo>
                    <a:pt x="364972" y="620928"/>
                  </a:lnTo>
                  <a:lnTo>
                    <a:pt x="494753" y="620928"/>
                  </a:lnTo>
                  <a:lnTo>
                    <a:pt x="534563" y="612836"/>
                  </a:lnTo>
                  <a:lnTo>
                    <a:pt x="566026" y="590338"/>
                  </a:lnTo>
                  <a:lnTo>
                    <a:pt x="586697" y="556104"/>
                  </a:lnTo>
                  <a:lnTo>
                    <a:pt x="594131" y="512800"/>
                  </a:lnTo>
                  <a:lnTo>
                    <a:pt x="594131" y="0"/>
                  </a:lnTo>
                  <a:close/>
                </a:path>
              </a:pathLst>
            </a:custGeom>
            <a:solidFill>
              <a:srgbClr val="047BC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24"/>
            <p:cNvSpPr/>
            <p:nvPr/>
          </p:nvSpPr>
          <p:spPr>
            <a:xfrm>
              <a:off x="688771" y="688771"/>
              <a:ext cx="594360" cy="123825"/>
            </a:xfrm>
            <a:custGeom>
              <a:avLst/>
              <a:gdLst/>
              <a:ahLst/>
              <a:cxnLst/>
              <a:rect l="l" t="t" r="r" b="b"/>
              <a:pathLst>
                <a:path w="594360" h="123825">
                  <a:moveTo>
                    <a:pt x="594131" y="0"/>
                  </a:moveTo>
                  <a:lnTo>
                    <a:pt x="0" y="0"/>
                  </a:lnTo>
                  <a:lnTo>
                    <a:pt x="0" y="123240"/>
                  </a:lnTo>
                  <a:lnTo>
                    <a:pt x="594131" y="123240"/>
                  </a:lnTo>
                  <a:lnTo>
                    <a:pt x="594131" y="0"/>
                  </a:lnTo>
                  <a:close/>
                </a:path>
              </a:pathLst>
            </a:custGeom>
            <a:solidFill>
              <a:srgbClr val="ED1C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25"/>
            <p:cNvSpPr/>
            <p:nvPr/>
          </p:nvSpPr>
          <p:spPr>
            <a:xfrm>
              <a:off x="787717" y="812012"/>
              <a:ext cx="99695" cy="37465"/>
            </a:xfrm>
            <a:custGeom>
              <a:avLst/>
              <a:gdLst/>
              <a:ahLst/>
              <a:cxnLst/>
              <a:rect l="l" t="t" r="r" b="b"/>
              <a:pathLst>
                <a:path w="99694" h="37465">
                  <a:moveTo>
                    <a:pt x="99161" y="0"/>
                  </a:moveTo>
                  <a:lnTo>
                    <a:pt x="0" y="0"/>
                  </a:lnTo>
                  <a:lnTo>
                    <a:pt x="0" y="37122"/>
                  </a:lnTo>
                  <a:lnTo>
                    <a:pt x="99161" y="37122"/>
                  </a:lnTo>
                  <a:lnTo>
                    <a:pt x="9916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26"/>
            <p:cNvSpPr/>
            <p:nvPr/>
          </p:nvSpPr>
          <p:spPr>
            <a:xfrm>
              <a:off x="786015" y="809764"/>
              <a:ext cx="102870" cy="40640"/>
            </a:xfrm>
            <a:custGeom>
              <a:avLst/>
              <a:gdLst/>
              <a:ahLst/>
              <a:cxnLst/>
              <a:rect l="l" t="t" r="r" b="b"/>
              <a:pathLst>
                <a:path w="102869" h="40640">
                  <a:moveTo>
                    <a:pt x="102565" y="0"/>
                  </a:moveTo>
                  <a:lnTo>
                    <a:pt x="99161" y="0"/>
                  </a:lnTo>
                  <a:lnTo>
                    <a:pt x="99161" y="3810"/>
                  </a:lnTo>
                  <a:lnTo>
                    <a:pt x="99161" y="38100"/>
                  </a:lnTo>
                  <a:lnTo>
                    <a:pt x="3390" y="38100"/>
                  </a:lnTo>
                  <a:lnTo>
                    <a:pt x="3390" y="3810"/>
                  </a:lnTo>
                  <a:lnTo>
                    <a:pt x="99161" y="3810"/>
                  </a:lnTo>
                  <a:lnTo>
                    <a:pt x="99161" y="0"/>
                  </a:lnTo>
                  <a:lnTo>
                    <a:pt x="0" y="0"/>
                  </a:lnTo>
                  <a:lnTo>
                    <a:pt x="0" y="2247"/>
                  </a:lnTo>
                  <a:lnTo>
                    <a:pt x="0" y="3810"/>
                  </a:lnTo>
                  <a:lnTo>
                    <a:pt x="1701" y="3810"/>
                  </a:lnTo>
                  <a:lnTo>
                    <a:pt x="1701" y="38100"/>
                  </a:lnTo>
                  <a:lnTo>
                    <a:pt x="1701" y="39370"/>
                  </a:lnTo>
                  <a:lnTo>
                    <a:pt x="0" y="39370"/>
                  </a:lnTo>
                  <a:lnTo>
                    <a:pt x="0" y="40640"/>
                  </a:lnTo>
                  <a:lnTo>
                    <a:pt x="102565" y="40640"/>
                  </a:lnTo>
                  <a:lnTo>
                    <a:pt x="102565" y="39370"/>
                  </a:lnTo>
                  <a:lnTo>
                    <a:pt x="102565" y="38100"/>
                  </a:lnTo>
                  <a:lnTo>
                    <a:pt x="102565" y="37668"/>
                  </a:lnTo>
                  <a:lnTo>
                    <a:pt x="102565" y="3810"/>
                  </a:lnTo>
                  <a:lnTo>
                    <a:pt x="102565" y="2247"/>
                  </a:lnTo>
                  <a:lnTo>
                    <a:pt x="102565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27"/>
            <p:cNvSpPr/>
            <p:nvPr/>
          </p:nvSpPr>
          <p:spPr>
            <a:xfrm>
              <a:off x="886891" y="812012"/>
              <a:ext cx="99060" cy="37465"/>
            </a:xfrm>
            <a:custGeom>
              <a:avLst/>
              <a:gdLst/>
              <a:ahLst/>
              <a:cxnLst/>
              <a:rect l="l" t="t" r="r" b="b"/>
              <a:pathLst>
                <a:path w="99059" h="37465">
                  <a:moveTo>
                    <a:pt x="98945" y="0"/>
                  </a:moveTo>
                  <a:lnTo>
                    <a:pt x="0" y="0"/>
                  </a:lnTo>
                  <a:lnTo>
                    <a:pt x="0" y="37122"/>
                  </a:lnTo>
                  <a:lnTo>
                    <a:pt x="98945" y="37122"/>
                  </a:lnTo>
                  <a:lnTo>
                    <a:pt x="9894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28"/>
            <p:cNvSpPr/>
            <p:nvPr/>
          </p:nvSpPr>
          <p:spPr>
            <a:xfrm>
              <a:off x="885177" y="809764"/>
              <a:ext cx="102870" cy="40640"/>
            </a:xfrm>
            <a:custGeom>
              <a:avLst/>
              <a:gdLst/>
              <a:ahLst/>
              <a:cxnLst/>
              <a:rect l="l" t="t" r="r" b="b"/>
              <a:pathLst>
                <a:path w="102869" h="40640">
                  <a:moveTo>
                    <a:pt x="102349" y="0"/>
                  </a:moveTo>
                  <a:lnTo>
                    <a:pt x="98945" y="0"/>
                  </a:lnTo>
                  <a:lnTo>
                    <a:pt x="98945" y="3810"/>
                  </a:lnTo>
                  <a:lnTo>
                    <a:pt x="98945" y="38100"/>
                  </a:lnTo>
                  <a:lnTo>
                    <a:pt x="3390" y="38100"/>
                  </a:lnTo>
                  <a:lnTo>
                    <a:pt x="3390" y="3810"/>
                  </a:lnTo>
                  <a:lnTo>
                    <a:pt x="98945" y="3810"/>
                  </a:lnTo>
                  <a:lnTo>
                    <a:pt x="98945" y="0"/>
                  </a:lnTo>
                  <a:lnTo>
                    <a:pt x="0" y="0"/>
                  </a:lnTo>
                  <a:lnTo>
                    <a:pt x="0" y="3810"/>
                  </a:lnTo>
                  <a:lnTo>
                    <a:pt x="0" y="38100"/>
                  </a:lnTo>
                  <a:lnTo>
                    <a:pt x="0" y="39370"/>
                  </a:lnTo>
                  <a:lnTo>
                    <a:pt x="0" y="40640"/>
                  </a:lnTo>
                  <a:lnTo>
                    <a:pt x="102349" y="40640"/>
                  </a:lnTo>
                  <a:lnTo>
                    <a:pt x="102349" y="39370"/>
                  </a:lnTo>
                  <a:lnTo>
                    <a:pt x="102349" y="38100"/>
                  </a:lnTo>
                  <a:lnTo>
                    <a:pt x="102349" y="37668"/>
                  </a:lnTo>
                  <a:lnTo>
                    <a:pt x="102349" y="3810"/>
                  </a:lnTo>
                  <a:lnTo>
                    <a:pt x="102349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29"/>
            <p:cNvSpPr/>
            <p:nvPr/>
          </p:nvSpPr>
          <p:spPr>
            <a:xfrm>
              <a:off x="985837" y="812012"/>
              <a:ext cx="99060" cy="37465"/>
            </a:xfrm>
            <a:custGeom>
              <a:avLst/>
              <a:gdLst/>
              <a:ahLst/>
              <a:cxnLst/>
              <a:rect l="l" t="t" r="r" b="b"/>
              <a:pathLst>
                <a:path w="99059" h="37465">
                  <a:moveTo>
                    <a:pt x="98945" y="0"/>
                  </a:moveTo>
                  <a:lnTo>
                    <a:pt x="0" y="0"/>
                  </a:lnTo>
                  <a:lnTo>
                    <a:pt x="0" y="37122"/>
                  </a:lnTo>
                  <a:lnTo>
                    <a:pt x="98945" y="37122"/>
                  </a:lnTo>
                  <a:lnTo>
                    <a:pt x="9894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0"/>
            <p:cNvSpPr/>
            <p:nvPr/>
          </p:nvSpPr>
          <p:spPr>
            <a:xfrm>
              <a:off x="984123" y="809764"/>
              <a:ext cx="102870" cy="40640"/>
            </a:xfrm>
            <a:custGeom>
              <a:avLst/>
              <a:gdLst/>
              <a:ahLst/>
              <a:cxnLst/>
              <a:rect l="l" t="t" r="r" b="b"/>
              <a:pathLst>
                <a:path w="102869" h="40640">
                  <a:moveTo>
                    <a:pt x="102349" y="0"/>
                  </a:moveTo>
                  <a:lnTo>
                    <a:pt x="98945" y="0"/>
                  </a:lnTo>
                  <a:lnTo>
                    <a:pt x="98945" y="3810"/>
                  </a:lnTo>
                  <a:lnTo>
                    <a:pt x="98945" y="38100"/>
                  </a:lnTo>
                  <a:lnTo>
                    <a:pt x="3390" y="38100"/>
                  </a:lnTo>
                  <a:lnTo>
                    <a:pt x="3390" y="3810"/>
                  </a:lnTo>
                  <a:lnTo>
                    <a:pt x="98945" y="3810"/>
                  </a:lnTo>
                  <a:lnTo>
                    <a:pt x="98945" y="0"/>
                  </a:lnTo>
                  <a:lnTo>
                    <a:pt x="0" y="0"/>
                  </a:lnTo>
                  <a:lnTo>
                    <a:pt x="0" y="3810"/>
                  </a:lnTo>
                  <a:lnTo>
                    <a:pt x="0" y="38100"/>
                  </a:lnTo>
                  <a:lnTo>
                    <a:pt x="0" y="39370"/>
                  </a:lnTo>
                  <a:lnTo>
                    <a:pt x="0" y="40640"/>
                  </a:lnTo>
                  <a:lnTo>
                    <a:pt x="102349" y="40640"/>
                  </a:lnTo>
                  <a:lnTo>
                    <a:pt x="102349" y="39370"/>
                  </a:lnTo>
                  <a:lnTo>
                    <a:pt x="102349" y="38100"/>
                  </a:lnTo>
                  <a:lnTo>
                    <a:pt x="102349" y="37668"/>
                  </a:lnTo>
                  <a:lnTo>
                    <a:pt x="102349" y="3810"/>
                  </a:lnTo>
                  <a:lnTo>
                    <a:pt x="102349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1"/>
            <p:cNvSpPr/>
            <p:nvPr/>
          </p:nvSpPr>
          <p:spPr>
            <a:xfrm>
              <a:off x="1084783" y="812012"/>
              <a:ext cx="99060" cy="37465"/>
            </a:xfrm>
            <a:custGeom>
              <a:avLst/>
              <a:gdLst/>
              <a:ahLst/>
              <a:cxnLst/>
              <a:rect l="l" t="t" r="r" b="b"/>
              <a:pathLst>
                <a:path w="99059" h="37465">
                  <a:moveTo>
                    <a:pt x="98958" y="0"/>
                  </a:moveTo>
                  <a:lnTo>
                    <a:pt x="0" y="0"/>
                  </a:lnTo>
                  <a:lnTo>
                    <a:pt x="0" y="37122"/>
                  </a:lnTo>
                  <a:lnTo>
                    <a:pt x="98958" y="37122"/>
                  </a:lnTo>
                  <a:lnTo>
                    <a:pt x="9895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2"/>
            <p:cNvSpPr/>
            <p:nvPr/>
          </p:nvSpPr>
          <p:spPr>
            <a:xfrm>
              <a:off x="1083068" y="809764"/>
              <a:ext cx="102870" cy="40640"/>
            </a:xfrm>
            <a:custGeom>
              <a:avLst/>
              <a:gdLst/>
              <a:ahLst/>
              <a:cxnLst/>
              <a:rect l="l" t="t" r="r" b="b"/>
              <a:pathLst>
                <a:path w="102869" h="40640">
                  <a:moveTo>
                    <a:pt x="102362" y="0"/>
                  </a:moveTo>
                  <a:lnTo>
                    <a:pt x="98958" y="0"/>
                  </a:lnTo>
                  <a:lnTo>
                    <a:pt x="98958" y="3810"/>
                  </a:lnTo>
                  <a:lnTo>
                    <a:pt x="98958" y="38100"/>
                  </a:lnTo>
                  <a:lnTo>
                    <a:pt x="3403" y="38100"/>
                  </a:lnTo>
                  <a:lnTo>
                    <a:pt x="3403" y="3810"/>
                  </a:lnTo>
                  <a:lnTo>
                    <a:pt x="98958" y="3810"/>
                  </a:lnTo>
                  <a:lnTo>
                    <a:pt x="98958" y="0"/>
                  </a:lnTo>
                  <a:lnTo>
                    <a:pt x="0" y="0"/>
                  </a:lnTo>
                  <a:lnTo>
                    <a:pt x="0" y="3810"/>
                  </a:lnTo>
                  <a:lnTo>
                    <a:pt x="0" y="38100"/>
                  </a:lnTo>
                  <a:lnTo>
                    <a:pt x="0" y="39370"/>
                  </a:lnTo>
                  <a:lnTo>
                    <a:pt x="0" y="40640"/>
                  </a:lnTo>
                  <a:lnTo>
                    <a:pt x="102362" y="40640"/>
                  </a:lnTo>
                  <a:lnTo>
                    <a:pt x="102362" y="39370"/>
                  </a:lnTo>
                  <a:lnTo>
                    <a:pt x="102362" y="38100"/>
                  </a:lnTo>
                  <a:lnTo>
                    <a:pt x="102362" y="37668"/>
                  </a:lnTo>
                  <a:lnTo>
                    <a:pt x="102362" y="3810"/>
                  </a:lnTo>
                  <a:lnTo>
                    <a:pt x="102362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33"/>
            <p:cNvSpPr/>
            <p:nvPr/>
          </p:nvSpPr>
          <p:spPr>
            <a:xfrm>
              <a:off x="1183741" y="812012"/>
              <a:ext cx="99695" cy="37465"/>
            </a:xfrm>
            <a:custGeom>
              <a:avLst/>
              <a:gdLst/>
              <a:ahLst/>
              <a:cxnLst/>
              <a:rect l="l" t="t" r="r" b="b"/>
              <a:pathLst>
                <a:path w="99694" h="37465">
                  <a:moveTo>
                    <a:pt x="99161" y="0"/>
                  </a:moveTo>
                  <a:lnTo>
                    <a:pt x="0" y="0"/>
                  </a:lnTo>
                  <a:lnTo>
                    <a:pt x="0" y="37122"/>
                  </a:lnTo>
                  <a:lnTo>
                    <a:pt x="99161" y="37122"/>
                  </a:lnTo>
                  <a:lnTo>
                    <a:pt x="9916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34"/>
            <p:cNvSpPr/>
            <p:nvPr/>
          </p:nvSpPr>
          <p:spPr>
            <a:xfrm>
              <a:off x="1182039" y="809764"/>
              <a:ext cx="102870" cy="40640"/>
            </a:xfrm>
            <a:custGeom>
              <a:avLst/>
              <a:gdLst/>
              <a:ahLst/>
              <a:cxnLst/>
              <a:rect l="l" t="t" r="r" b="b"/>
              <a:pathLst>
                <a:path w="102869" h="40640">
                  <a:moveTo>
                    <a:pt x="102565" y="0"/>
                  </a:moveTo>
                  <a:lnTo>
                    <a:pt x="99161" y="0"/>
                  </a:lnTo>
                  <a:lnTo>
                    <a:pt x="99161" y="3810"/>
                  </a:lnTo>
                  <a:lnTo>
                    <a:pt x="99161" y="38100"/>
                  </a:lnTo>
                  <a:lnTo>
                    <a:pt x="3390" y="38100"/>
                  </a:lnTo>
                  <a:lnTo>
                    <a:pt x="3390" y="3810"/>
                  </a:lnTo>
                  <a:lnTo>
                    <a:pt x="99161" y="3810"/>
                  </a:lnTo>
                  <a:lnTo>
                    <a:pt x="99161" y="0"/>
                  </a:lnTo>
                  <a:lnTo>
                    <a:pt x="0" y="0"/>
                  </a:lnTo>
                  <a:lnTo>
                    <a:pt x="0" y="3810"/>
                  </a:lnTo>
                  <a:lnTo>
                    <a:pt x="0" y="38100"/>
                  </a:lnTo>
                  <a:lnTo>
                    <a:pt x="0" y="39370"/>
                  </a:lnTo>
                  <a:lnTo>
                    <a:pt x="0" y="40640"/>
                  </a:lnTo>
                  <a:lnTo>
                    <a:pt x="102565" y="40640"/>
                  </a:lnTo>
                  <a:lnTo>
                    <a:pt x="102565" y="39370"/>
                  </a:lnTo>
                  <a:lnTo>
                    <a:pt x="102565" y="38100"/>
                  </a:lnTo>
                  <a:lnTo>
                    <a:pt x="102565" y="37668"/>
                  </a:lnTo>
                  <a:lnTo>
                    <a:pt x="102565" y="3810"/>
                  </a:lnTo>
                  <a:lnTo>
                    <a:pt x="102565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35"/>
            <p:cNvSpPr/>
            <p:nvPr/>
          </p:nvSpPr>
          <p:spPr>
            <a:xfrm>
              <a:off x="688771" y="812012"/>
              <a:ext cx="99060" cy="37465"/>
            </a:xfrm>
            <a:custGeom>
              <a:avLst/>
              <a:gdLst/>
              <a:ahLst/>
              <a:cxnLst/>
              <a:rect l="l" t="t" r="r" b="b"/>
              <a:pathLst>
                <a:path w="99059" h="37465">
                  <a:moveTo>
                    <a:pt x="98945" y="0"/>
                  </a:moveTo>
                  <a:lnTo>
                    <a:pt x="0" y="0"/>
                  </a:lnTo>
                  <a:lnTo>
                    <a:pt x="0" y="37122"/>
                  </a:lnTo>
                  <a:lnTo>
                    <a:pt x="98945" y="37122"/>
                  </a:lnTo>
                  <a:lnTo>
                    <a:pt x="9894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36"/>
            <p:cNvSpPr/>
            <p:nvPr/>
          </p:nvSpPr>
          <p:spPr>
            <a:xfrm>
              <a:off x="687070" y="809764"/>
              <a:ext cx="102870" cy="40640"/>
            </a:xfrm>
            <a:custGeom>
              <a:avLst/>
              <a:gdLst/>
              <a:ahLst/>
              <a:cxnLst/>
              <a:rect l="l" t="t" r="r" b="b"/>
              <a:pathLst>
                <a:path w="102870" h="40640">
                  <a:moveTo>
                    <a:pt x="102349" y="0"/>
                  </a:moveTo>
                  <a:lnTo>
                    <a:pt x="98945" y="0"/>
                  </a:lnTo>
                  <a:lnTo>
                    <a:pt x="98945" y="3810"/>
                  </a:lnTo>
                  <a:lnTo>
                    <a:pt x="98945" y="38100"/>
                  </a:lnTo>
                  <a:lnTo>
                    <a:pt x="3390" y="38100"/>
                  </a:lnTo>
                  <a:lnTo>
                    <a:pt x="3390" y="3810"/>
                  </a:lnTo>
                  <a:lnTo>
                    <a:pt x="98945" y="3810"/>
                  </a:lnTo>
                  <a:lnTo>
                    <a:pt x="98945" y="0"/>
                  </a:lnTo>
                  <a:lnTo>
                    <a:pt x="0" y="0"/>
                  </a:lnTo>
                  <a:lnTo>
                    <a:pt x="0" y="2247"/>
                  </a:lnTo>
                  <a:lnTo>
                    <a:pt x="0" y="3810"/>
                  </a:lnTo>
                  <a:lnTo>
                    <a:pt x="0" y="38100"/>
                  </a:lnTo>
                  <a:lnTo>
                    <a:pt x="0" y="39370"/>
                  </a:lnTo>
                  <a:lnTo>
                    <a:pt x="0" y="40640"/>
                  </a:lnTo>
                  <a:lnTo>
                    <a:pt x="102349" y="40640"/>
                  </a:lnTo>
                  <a:lnTo>
                    <a:pt x="102349" y="2247"/>
                  </a:lnTo>
                  <a:lnTo>
                    <a:pt x="102349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37"/>
            <p:cNvSpPr/>
            <p:nvPr/>
          </p:nvSpPr>
          <p:spPr>
            <a:xfrm>
              <a:off x="837298" y="774674"/>
              <a:ext cx="99060" cy="37465"/>
            </a:xfrm>
            <a:custGeom>
              <a:avLst/>
              <a:gdLst/>
              <a:ahLst/>
              <a:cxnLst/>
              <a:rect l="l" t="t" r="r" b="b"/>
              <a:pathLst>
                <a:path w="99059" h="37465">
                  <a:moveTo>
                    <a:pt x="98958" y="0"/>
                  </a:moveTo>
                  <a:lnTo>
                    <a:pt x="0" y="0"/>
                  </a:lnTo>
                  <a:lnTo>
                    <a:pt x="0" y="37337"/>
                  </a:lnTo>
                  <a:lnTo>
                    <a:pt x="98958" y="37337"/>
                  </a:lnTo>
                  <a:lnTo>
                    <a:pt x="9895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38"/>
            <p:cNvSpPr/>
            <p:nvPr/>
          </p:nvSpPr>
          <p:spPr>
            <a:xfrm>
              <a:off x="835583" y="772642"/>
              <a:ext cx="102870" cy="40640"/>
            </a:xfrm>
            <a:custGeom>
              <a:avLst/>
              <a:gdLst/>
              <a:ahLst/>
              <a:cxnLst/>
              <a:rect l="l" t="t" r="r" b="b"/>
              <a:pathLst>
                <a:path w="102869" h="40640">
                  <a:moveTo>
                    <a:pt x="102362" y="0"/>
                  </a:moveTo>
                  <a:lnTo>
                    <a:pt x="98958" y="0"/>
                  </a:lnTo>
                  <a:lnTo>
                    <a:pt x="98958" y="3810"/>
                  </a:lnTo>
                  <a:lnTo>
                    <a:pt x="98958" y="38100"/>
                  </a:lnTo>
                  <a:lnTo>
                    <a:pt x="3403" y="38100"/>
                  </a:lnTo>
                  <a:lnTo>
                    <a:pt x="3403" y="3810"/>
                  </a:lnTo>
                  <a:lnTo>
                    <a:pt x="98958" y="3810"/>
                  </a:lnTo>
                  <a:lnTo>
                    <a:pt x="98958" y="0"/>
                  </a:lnTo>
                  <a:lnTo>
                    <a:pt x="0" y="0"/>
                  </a:lnTo>
                  <a:lnTo>
                    <a:pt x="0" y="3810"/>
                  </a:lnTo>
                  <a:lnTo>
                    <a:pt x="0" y="38100"/>
                  </a:lnTo>
                  <a:lnTo>
                    <a:pt x="0" y="39370"/>
                  </a:lnTo>
                  <a:lnTo>
                    <a:pt x="0" y="40640"/>
                  </a:lnTo>
                  <a:lnTo>
                    <a:pt x="102362" y="40640"/>
                  </a:lnTo>
                  <a:lnTo>
                    <a:pt x="102362" y="39370"/>
                  </a:lnTo>
                  <a:lnTo>
                    <a:pt x="102362" y="38100"/>
                  </a:lnTo>
                  <a:lnTo>
                    <a:pt x="102362" y="37668"/>
                  </a:lnTo>
                  <a:lnTo>
                    <a:pt x="102362" y="3810"/>
                  </a:lnTo>
                  <a:lnTo>
                    <a:pt x="102362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39"/>
            <p:cNvSpPr/>
            <p:nvPr/>
          </p:nvSpPr>
          <p:spPr>
            <a:xfrm>
              <a:off x="936256" y="774674"/>
              <a:ext cx="99695" cy="37465"/>
            </a:xfrm>
            <a:custGeom>
              <a:avLst/>
              <a:gdLst/>
              <a:ahLst/>
              <a:cxnLst/>
              <a:rect l="l" t="t" r="r" b="b"/>
              <a:pathLst>
                <a:path w="99694" h="37465">
                  <a:moveTo>
                    <a:pt x="99161" y="0"/>
                  </a:moveTo>
                  <a:lnTo>
                    <a:pt x="0" y="0"/>
                  </a:lnTo>
                  <a:lnTo>
                    <a:pt x="0" y="37337"/>
                  </a:lnTo>
                  <a:lnTo>
                    <a:pt x="99161" y="37337"/>
                  </a:lnTo>
                  <a:lnTo>
                    <a:pt x="9916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0"/>
            <p:cNvSpPr/>
            <p:nvPr/>
          </p:nvSpPr>
          <p:spPr>
            <a:xfrm>
              <a:off x="934554" y="772642"/>
              <a:ext cx="102870" cy="40640"/>
            </a:xfrm>
            <a:custGeom>
              <a:avLst/>
              <a:gdLst/>
              <a:ahLst/>
              <a:cxnLst/>
              <a:rect l="l" t="t" r="r" b="b"/>
              <a:pathLst>
                <a:path w="102869" h="40640">
                  <a:moveTo>
                    <a:pt x="102565" y="0"/>
                  </a:moveTo>
                  <a:lnTo>
                    <a:pt x="99161" y="0"/>
                  </a:lnTo>
                  <a:lnTo>
                    <a:pt x="99161" y="3810"/>
                  </a:lnTo>
                  <a:lnTo>
                    <a:pt x="99161" y="38100"/>
                  </a:lnTo>
                  <a:lnTo>
                    <a:pt x="3390" y="38100"/>
                  </a:lnTo>
                  <a:lnTo>
                    <a:pt x="3390" y="3810"/>
                  </a:lnTo>
                  <a:lnTo>
                    <a:pt x="99161" y="3810"/>
                  </a:lnTo>
                  <a:lnTo>
                    <a:pt x="99161" y="0"/>
                  </a:lnTo>
                  <a:lnTo>
                    <a:pt x="0" y="0"/>
                  </a:lnTo>
                  <a:lnTo>
                    <a:pt x="0" y="3810"/>
                  </a:lnTo>
                  <a:lnTo>
                    <a:pt x="0" y="38100"/>
                  </a:lnTo>
                  <a:lnTo>
                    <a:pt x="0" y="39370"/>
                  </a:lnTo>
                  <a:lnTo>
                    <a:pt x="0" y="40640"/>
                  </a:lnTo>
                  <a:lnTo>
                    <a:pt x="102565" y="40640"/>
                  </a:lnTo>
                  <a:lnTo>
                    <a:pt x="102565" y="39370"/>
                  </a:lnTo>
                  <a:lnTo>
                    <a:pt x="102565" y="38100"/>
                  </a:lnTo>
                  <a:lnTo>
                    <a:pt x="102565" y="37668"/>
                  </a:lnTo>
                  <a:lnTo>
                    <a:pt x="102565" y="3810"/>
                  </a:lnTo>
                  <a:lnTo>
                    <a:pt x="102565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1"/>
            <p:cNvSpPr/>
            <p:nvPr/>
          </p:nvSpPr>
          <p:spPr>
            <a:xfrm>
              <a:off x="1035418" y="774674"/>
              <a:ext cx="99060" cy="37465"/>
            </a:xfrm>
            <a:custGeom>
              <a:avLst/>
              <a:gdLst/>
              <a:ahLst/>
              <a:cxnLst/>
              <a:rect l="l" t="t" r="r" b="b"/>
              <a:pathLst>
                <a:path w="99059" h="37465">
                  <a:moveTo>
                    <a:pt x="98945" y="0"/>
                  </a:moveTo>
                  <a:lnTo>
                    <a:pt x="0" y="0"/>
                  </a:lnTo>
                  <a:lnTo>
                    <a:pt x="0" y="37337"/>
                  </a:lnTo>
                  <a:lnTo>
                    <a:pt x="98945" y="37337"/>
                  </a:lnTo>
                  <a:lnTo>
                    <a:pt x="9894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2"/>
            <p:cNvSpPr/>
            <p:nvPr/>
          </p:nvSpPr>
          <p:spPr>
            <a:xfrm>
              <a:off x="1033716" y="772642"/>
              <a:ext cx="102870" cy="40640"/>
            </a:xfrm>
            <a:custGeom>
              <a:avLst/>
              <a:gdLst/>
              <a:ahLst/>
              <a:cxnLst/>
              <a:rect l="l" t="t" r="r" b="b"/>
              <a:pathLst>
                <a:path w="102869" h="40640">
                  <a:moveTo>
                    <a:pt x="102349" y="0"/>
                  </a:moveTo>
                  <a:lnTo>
                    <a:pt x="98945" y="0"/>
                  </a:lnTo>
                  <a:lnTo>
                    <a:pt x="98945" y="3810"/>
                  </a:lnTo>
                  <a:lnTo>
                    <a:pt x="98945" y="38100"/>
                  </a:lnTo>
                  <a:lnTo>
                    <a:pt x="3390" y="38100"/>
                  </a:lnTo>
                  <a:lnTo>
                    <a:pt x="3390" y="3810"/>
                  </a:lnTo>
                  <a:lnTo>
                    <a:pt x="98945" y="3810"/>
                  </a:lnTo>
                  <a:lnTo>
                    <a:pt x="98945" y="0"/>
                  </a:lnTo>
                  <a:lnTo>
                    <a:pt x="0" y="0"/>
                  </a:lnTo>
                  <a:lnTo>
                    <a:pt x="0" y="3810"/>
                  </a:lnTo>
                  <a:lnTo>
                    <a:pt x="0" y="38100"/>
                  </a:lnTo>
                  <a:lnTo>
                    <a:pt x="0" y="39370"/>
                  </a:lnTo>
                  <a:lnTo>
                    <a:pt x="0" y="40640"/>
                  </a:lnTo>
                  <a:lnTo>
                    <a:pt x="102349" y="40640"/>
                  </a:lnTo>
                  <a:lnTo>
                    <a:pt x="102349" y="39370"/>
                  </a:lnTo>
                  <a:lnTo>
                    <a:pt x="102349" y="38100"/>
                  </a:lnTo>
                  <a:lnTo>
                    <a:pt x="102349" y="37668"/>
                  </a:lnTo>
                  <a:lnTo>
                    <a:pt x="102349" y="3810"/>
                  </a:lnTo>
                  <a:lnTo>
                    <a:pt x="102349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43"/>
            <p:cNvSpPr/>
            <p:nvPr/>
          </p:nvSpPr>
          <p:spPr>
            <a:xfrm>
              <a:off x="1134376" y="774674"/>
              <a:ext cx="99060" cy="37465"/>
            </a:xfrm>
            <a:custGeom>
              <a:avLst/>
              <a:gdLst/>
              <a:ahLst/>
              <a:cxnLst/>
              <a:rect l="l" t="t" r="r" b="b"/>
              <a:pathLst>
                <a:path w="99059" h="37465">
                  <a:moveTo>
                    <a:pt x="98945" y="0"/>
                  </a:moveTo>
                  <a:lnTo>
                    <a:pt x="0" y="0"/>
                  </a:lnTo>
                  <a:lnTo>
                    <a:pt x="0" y="37337"/>
                  </a:lnTo>
                  <a:lnTo>
                    <a:pt x="98945" y="37337"/>
                  </a:lnTo>
                  <a:lnTo>
                    <a:pt x="9894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44"/>
            <p:cNvSpPr/>
            <p:nvPr/>
          </p:nvSpPr>
          <p:spPr>
            <a:xfrm>
              <a:off x="1132662" y="772642"/>
              <a:ext cx="102870" cy="40640"/>
            </a:xfrm>
            <a:custGeom>
              <a:avLst/>
              <a:gdLst/>
              <a:ahLst/>
              <a:cxnLst/>
              <a:rect l="l" t="t" r="r" b="b"/>
              <a:pathLst>
                <a:path w="102869" h="40640">
                  <a:moveTo>
                    <a:pt x="102349" y="0"/>
                  </a:moveTo>
                  <a:lnTo>
                    <a:pt x="98945" y="0"/>
                  </a:lnTo>
                  <a:lnTo>
                    <a:pt x="98945" y="3810"/>
                  </a:lnTo>
                  <a:lnTo>
                    <a:pt x="98945" y="38100"/>
                  </a:lnTo>
                  <a:lnTo>
                    <a:pt x="3390" y="38100"/>
                  </a:lnTo>
                  <a:lnTo>
                    <a:pt x="3390" y="3810"/>
                  </a:lnTo>
                  <a:lnTo>
                    <a:pt x="98945" y="3810"/>
                  </a:lnTo>
                  <a:lnTo>
                    <a:pt x="98945" y="0"/>
                  </a:lnTo>
                  <a:lnTo>
                    <a:pt x="0" y="0"/>
                  </a:lnTo>
                  <a:lnTo>
                    <a:pt x="0" y="3810"/>
                  </a:lnTo>
                  <a:lnTo>
                    <a:pt x="0" y="38100"/>
                  </a:lnTo>
                  <a:lnTo>
                    <a:pt x="0" y="39370"/>
                  </a:lnTo>
                  <a:lnTo>
                    <a:pt x="0" y="40640"/>
                  </a:lnTo>
                  <a:lnTo>
                    <a:pt x="102349" y="40640"/>
                  </a:lnTo>
                  <a:lnTo>
                    <a:pt x="102349" y="39370"/>
                  </a:lnTo>
                  <a:lnTo>
                    <a:pt x="102349" y="38100"/>
                  </a:lnTo>
                  <a:lnTo>
                    <a:pt x="102349" y="37668"/>
                  </a:lnTo>
                  <a:lnTo>
                    <a:pt x="102349" y="3810"/>
                  </a:lnTo>
                  <a:lnTo>
                    <a:pt x="102349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45"/>
            <p:cNvSpPr/>
            <p:nvPr/>
          </p:nvSpPr>
          <p:spPr>
            <a:xfrm>
              <a:off x="1233309" y="774674"/>
              <a:ext cx="50165" cy="37465"/>
            </a:xfrm>
            <a:custGeom>
              <a:avLst/>
              <a:gdLst/>
              <a:ahLst/>
              <a:cxnLst/>
              <a:rect l="l" t="t" r="r" b="b"/>
              <a:pathLst>
                <a:path w="50165" h="37465">
                  <a:moveTo>
                    <a:pt x="49593" y="0"/>
                  </a:moveTo>
                  <a:lnTo>
                    <a:pt x="0" y="0"/>
                  </a:lnTo>
                  <a:lnTo>
                    <a:pt x="0" y="37337"/>
                  </a:lnTo>
                  <a:lnTo>
                    <a:pt x="49593" y="37337"/>
                  </a:lnTo>
                  <a:lnTo>
                    <a:pt x="4959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46"/>
            <p:cNvSpPr/>
            <p:nvPr/>
          </p:nvSpPr>
          <p:spPr>
            <a:xfrm>
              <a:off x="1231623" y="772968"/>
              <a:ext cx="53340" cy="41275"/>
            </a:xfrm>
            <a:custGeom>
              <a:avLst/>
              <a:gdLst/>
              <a:ahLst/>
              <a:cxnLst/>
              <a:rect l="l" t="t" r="r" b="b"/>
              <a:pathLst>
                <a:path w="53340" h="41275">
                  <a:moveTo>
                    <a:pt x="52984" y="0"/>
                  </a:moveTo>
                  <a:lnTo>
                    <a:pt x="0" y="0"/>
                  </a:lnTo>
                  <a:lnTo>
                    <a:pt x="0" y="40741"/>
                  </a:lnTo>
                  <a:lnTo>
                    <a:pt x="52984" y="40741"/>
                  </a:lnTo>
                  <a:lnTo>
                    <a:pt x="52984" y="39039"/>
                  </a:lnTo>
                  <a:lnTo>
                    <a:pt x="49580" y="39039"/>
                  </a:lnTo>
                  <a:lnTo>
                    <a:pt x="49580" y="37338"/>
                  </a:lnTo>
                  <a:lnTo>
                    <a:pt x="3390" y="37338"/>
                  </a:lnTo>
                  <a:lnTo>
                    <a:pt x="3390" y="3403"/>
                  </a:lnTo>
                  <a:lnTo>
                    <a:pt x="52984" y="3403"/>
                  </a:lnTo>
                  <a:lnTo>
                    <a:pt x="52984" y="0"/>
                  </a:lnTo>
                  <a:close/>
                </a:path>
                <a:path w="53340" h="41275">
                  <a:moveTo>
                    <a:pt x="52984" y="3403"/>
                  </a:moveTo>
                  <a:lnTo>
                    <a:pt x="49580" y="3403"/>
                  </a:lnTo>
                  <a:lnTo>
                    <a:pt x="49580" y="39039"/>
                  </a:lnTo>
                  <a:lnTo>
                    <a:pt x="51282" y="39039"/>
                  </a:lnTo>
                  <a:lnTo>
                    <a:pt x="51282" y="37338"/>
                  </a:lnTo>
                  <a:lnTo>
                    <a:pt x="52984" y="37338"/>
                  </a:lnTo>
                  <a:lnTo>
                    <a:pt x="52984" y="3403"/>
                  </a:lnTo>
                  <a:close/>
                </a:path>
                <a:path w="53340" h="41275">
                  <a:moveTo>
                    <a:pt x="52984" y="37338"/>
                  </a:moveTo>
                  <a:lnTo>
                    <a:pt x="51282" y="37338"/>
                  </a:lnTo>
                  <a:lnTo>
                    <a:pt x="51282" y="39039"/>
                  </a:lnTo>
                  <a:lnTo>
                    <a:pt x="52984" y="39039"/>
                  </a:lnTo>
                  <a:lnTo>
                    <a:pt x="52984" y="37338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47"/>
            <p:cNvSpPr/>
            <p:nvPr/>
          </p:nvSpPr>
          <p:spPr>
            <a:xfrm>
              <a:off x="688771" y="774674"/>
              <a:ext cx="50165" cy="37465"/>
            </a:xfrm>
            <a:custGeom>
              <a:avLst/>
              <a:gdLst/>
              <a:ahLst/>
              <a:cxnLst/>
              <a:rect l="l" t="t" r="r" b="b"/>
              <a:pathLst>
                <a:path w="50165" h="37465">
                  <a:moveTo>
                    <a:pt x="49580" y="0"/>
                  </a:moveTo>
                  <a:lnTo>
                    <a:pt x="0" y="0"/>
                  </a:lnTo>
                  <a:lnTo>
                    <a:pt x="0" y="37337"/>
                  </a:lnTo>
                  <a:lnTo>
                    <a:pt x="49580" y="37337"/>
                  </a:lnTo>
                  <a:lnTo>
                    <a:pt x="4958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48"/>
            <p:cNvSpPr/>
            <p:nvPr/>
          </p:nvSpPr>
          <p:spPr>
            <a:xfrm>
              <a:off x="687066" y="772968"/>
              <a:ext cx="53340" cy="41275"/>
            </a:xfrm>
            <a:custGeom>
              <a:avLst/>
              <a:gdLst/>
              <a:ahLst/>
              <a:cxnLst/>
              <a:rect l="l" t="t" r="r" b="b"/>
              <a:pathLst>
                <a:path w="53340" h="41275">
                  <a:moveTo>
                    <a:pt x="52984" y="0"/>
                  </a:moveTo>
                  <a:lnTo>
                    <a:pt x="0" y="0"/>
                  </a:lnTo>
                  <a:lnTo>
                    <a:pt x="0" y="40741"/>
                  </a:lnTo>
                  <a:lnTo>
                    <a:pt x="52984" y="40741"/>
                  </a:lnTo>
                  <a:lnTo>
                    <a:pt x="52984" y="39039"/>
                  </a:lnTo>
                  <a:lnTo>
                    <a:pt x="49580" y="39039"/>
                  </a:lnTo>
                  <a:lnTo>
                    <a:pt x="49580" y="37338"/>
                  </a:lnTo>
                  <a:lnTo>
                    <a:pt x="3403" y="37338"/>
                  </a:lnTo>
                  <a:lnTo>
                    <a:pt x="3403" y="3403"/>
                  </a:lnTo>
                  <a:lnTo>
                    <a:pt x="52984" y="3403"/>
                  </a:lnTo>
                  <a:lnTo>
                    <a:pt x="52984" y="0"/>
                  </a:lnTo>
                  <a:close/>
                </a:path>
                <a:path w="53340" h="41275">
                  <a:moveTo>
                    <a:pt x="52984" y="3403"/>
                  </a:moveTo>
                  <a:lnTo>
                    <a:pt x="49580" y="3403"/>
                  </a:lnTo>
                  <a:lnTo>
                    <a:pt x="49580" y="39039"/>
                  </a:lnTo>
                  <a:lnTo>
                    <a:pt x="51282" y="39039"/>
                  </a:lnTo>
                  <a:lnTo>
                    <a:pt x="51282" y="37338"/>
                  </a:lnTo>
                  <a:lnTo>
                    <a:pt x="52984" y="37338"/>
                  </a:lnTo>
                  <a:lnTo>
                    <a:pt x="52984" y="3403"/>
                  </a:lnTo>
                  <a:close/>
                </a:path>
                <a:path w="53340" h="41275">
                  <a:moveTo>
                    <a:pt x="52984" y="37338"/>
                  </a:moveTo>
                  <a:lnTo>
                    <a:pt x="51282" y="37338"/>
                  </a:lnTo>
                  <a:lnTo>
                    <a:pt x="51282" y="39039"/>
                  </a:lnTo>
                  <a:lnTo>
                    <a:pt x="52984" y="39039"/>
                  </a:lnTo>
                  <a:lnTo>
                    <a:pt x="52984" y="37338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49"/>
            <p:cNvSpPr/>
            <p:nvPr/>
          </p:nvSpPr>
          <p:spPr>
            <a:xfrm>
              <a:off x="713562" y="737552"/>
              <a:ext cx="49530" cy="37465"/>
            </a:xfrm>
            <a:custGeom>
              <a:avLst/>
              <a:gdLst/>
              <a:ahLst/>
              <a:cxnLst/>
              <a:rect l="l" t="t" r="r" b="b"/>
              <a:pathLst>
                <a:path w="49529" h="37465">
                  <a:moveTo>
                    <a:pt x="49364" y="0"/>
                  </a:moveTo>
                  <a:lnTo>
                    <a:pt x="0" y="0"/>
                  </a:lnTo>
                  <a:lnTo>
                    <a:pt x="0" y="37122"/>
                  </a:lnTo>
                  <a:lnTo>
                    <a:pt x="49364" y="37122"/>
                  </a:lnTo>
                  <a:lnTo>
                    <a:pt x="4936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0"/>
            <p:cNvSpPr/>
            <p:nvPr/>
          </p:nvSpPr>
          <p:spPr>
            <a:xfrm>
              <a:off x="711857" y="735846"/>
              <a:ext cx="53340" cy="40640"/>
            </a:xfrm>
            <a:custGeom>
              <a:avLst/>
              <a:gdLst/>
              <a:ahLst/>
              <a:cxnLst/>
              <a:rect l="l" t="t" r="r" b="b"/>
              <a:pathLst>
                <a:path w="53340" h="40640">
                  <a:moveTo>
                    <a:pt x="52768" y="0"/>
                  </a:moveTo>
                  <a:lnTo>
                    <a:pt x="0" y="0"/>
                  </a:lnTo>
                  <a:lnTo>
                    <a:pt x="0" y="40525"/>
                  </a:lnTo>
                  <a:lnTo>
                    <a:pt x="52768" y="40525"/>
                  </a:lnTo>
                  <a:lnTo>
                    <a:pt x="52768" y="38823"/>
                  </a:lnTo>
                  <a:lnTo>
                    <a:pt x="49364" y="38823"/>
                  </a:lnTo>
                  <a:lnTo>
                    <a:pt x="49364" y="37122"/>
                  </a:lnTo>
                  <a:lnTo>
                    <a:pt x="3390" y="37122"/>
                  </a:lnTo>
                  <a:lnTo>
                    <a:pt x="3390" y="3403"/>
                  </a:lnTo>
                  <a:lnTo>
                    <a:pt x="52768" y="3403"/>
                  </a:lnTo>
                  <a:lnTo>
                    <a:pt x="52768" y="0"/>
                  </a:lnTo>
                  <a:close/>
                </a:path>
                <a:path w="53340" h="40640">
                  <a:moveTo>
                    <a:pt x="52768" y="3403"/>
                  </a:moveTo>
                  <a:lnTo>
                    <a:pt x="49364" y="3403"/>
                  </a:lnTo>
                  <a:lnTo>
                    <a:pt x="49364" y="38823"/>
                  </a:lnTo>
                  <a:lnTo>
                    <a:pt x="51066" y="38823"/>
                  </a:lnTo>
                  <a:lnTo>
                    <a:pt x="51066" y="37122"/>
                  </a:lnTo>
                  <a:lnTo>
                    <a:pt x="52768" y="37122"/>
                  </a:lnTo>
                  <a:lnTo>
                    <a:pt x="52768" y="3403"/>
                  </a:lnTo>
                  <a:close/>
                </a:path>
                <a:path w="53340" h="40640">
                  <a:moveTo>
                    <a:pt x="52768" y="37122"/>
                  </a:moveTo>
                  <a:lnTo>
                    <a:pt x="51066" y="37122"/>
                  </a:lnTo>
                  <a:lnTo>
                    <a:pt x="51066" y="38823"/>
                  </a:lnTo>
                  <a:lnTo>
                    <a:pt x="52768" y="38823"/>
                  </a:lnTo>
                  <a:lnTo>
                    <a:pt x="52768" y="3712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1"/>
            <p:cNvSpPr/>
            <p:nvPr/>
          </p:nvSpPr>
          <p:spPr>
            <a:xfrm>
              <a:off x="738352" y="774674"/>
              <a:ext cx="99060" cy="37465"/>
            </a:xfrm>
            <a:custGeom>
              <a:avLst/>
              <a:gdLst/>
              <a:ahLst/>
              <a:cxnLst/>
              <a:rect l="l" t="t" r="r" b="b"/>
              <a:pathLst>
                <a:path w="99059" h="37465">
                  <a:moveTo>
                    <a:pt x="98945" y="0"/>
                  </a:moveTo>
                  <a:lnTo>
                    <a:pt x="0" y="0"/>
                  </a:lnTo>
                  <a:lnTo>
                    <a:pt x="0" y="37337"/>
                  </a:lnTo>
                  <a:lnTo>
                    <a:pt x="98945" y="37337"/>
                  </a:lnTo>
                  <a:lnTo>
                    <a:pt x="9894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2"/>
            <p:cNvSpPr/>
            <p:nvPr/>
          </p:nvSpPr>
          <p:spPr>
            <a:xfrm>
              <a:off x="736638" y="772642"/>
              <a:ext cx="102870" cy="40640"/>
            </a:xfrm>
            <a:custGeom>
              <a:avLst/>
              <a:gdLst/>
              <a:ahLst/>
              <a:cxnLst/>
              <a:rect l="l" t="t" r="r" b="b"/>
              <a:pathLst>
                <a:path w="102869" h="40640">
                  <a:moveTo>
                    <a:pt x="102349" y="0"/>
                  </a:moveTo>
                  <a:lnTo>
                    <a:pt x="98945" y="0"/>
                  </a:lnTo>
                  <a:lnTo>
                    <a:pt x="98945" y="3810"/>
                  </a:lnTo>
                  <a:lnTo>
                    <a:pt x="98945" y="38100"/>
                  </a:lnTo>
                  <a:lnTo>
                    <a:pt x="3390" y="38100"/>
                  </a:lnTo>
                  <a:lnTo>
                    <a:pt x="3390" y="3810"/>
                  </a:lnTo>
                  <a:lnTo>
                    <a:pt x="98945" y="3810"/>
                  </a:lnTo>
                  <a:lnTo>
                    <a:pt x="98945" y="0"/>
                  </a:lnTo>
                  <a:lnTo>
                    <a:pt x="0" y="0"/>
                  </a:lnTo>
                  <a:lnTo>
                    <a:pt x="0" y="3810"/>
                  </a:lnTo>
                  <a:lnTo>
                    <a:pt x="0" y="38100"/>
                  </a:lnTo>
                  <a:lnTo>
                    <a:pt x="0" y="39370"/>
                  </a:lnTo>
                  <a:lnTo>
                    <a:pt x="0" y="40640"/>
                  </a:lnTo>
                  <a:lnTo>
                    <a:pt x="102349" y="40640"/>
                  </a:lnTo>
                  <a:lnTo>
                    <a:pt x="102349" y="39370"/>
                  </a:lnTo>
                  <a:lnTo>
                    <a:pt x="102349" y="38100"/>
                  </a:lnTo>
                  <a:lnTo>
                    <a:pt x="102349" y="37668"/>
                  </a:lnTo>
                  <a:lnTo>
                    <a:pt x="102349" y="3810"/>
                  </a:lnTo>
                  <a:lnTo>
                    <a:pt x="102349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53"/>
            <p:cNvSpPr/>
            <p:nvPr/>
          </p:nvSpPr>
          <p:spPr>
            <a:xfrm>
              <a:off x="812507" y="737552"/>
              <a:ext cx="50165" cy="37465"/>
            </a:xfrm>
            <a:custGeom>
              <a:avLst/>
              <a:gdLst/>
              <a:ahLst/>
              <a:cxnLst/>
              <a:rect l="l" t="t" r="r" b="b"/>
              <a:pathLst>
                <a:path w="50165" h="37465">
                  <a:moveTo>
                    <a:pt x="49580" y="0"/>
                  </a:moveTo>
                  <a:lnTo>
                    <a:pt x="0" y="0"/>
                  </a:lnTo>
                  <a:lnTo>
                    <a:pt x="0" y="37122"/>
                  </a:lnTo>
                  <a:lnTo>
                    <a:pt x="49580" y="37122"/>
                  </a:lnTo>
                  <a:lnTo>
                    <a:pt x="4958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54"/>
            <p:cNvSpPr/>
            <p:nvPr/>
          </p:nvSpPr>
          <p:spPr>
            <a:xfrm>
              <a:off x="810808" y="735846"/>
              <a:ext cx="53340" cy="40640"/>
            </a:xfrm>
            <a:custGeom>
              <a:avLst/>
              <a:gdLst/>
              <a:ahLst/>
              <a:cxnLst/>
              <a:rect l="l" t="t" r="r" b="b"/>
              <a:pathLst>
                <a:path w="53340" h="40640">
                  <a:moveTo>
                    <a:pt x="52984" y="0"/>
                  </a:moveTo>
                  <a:lnTo>
                    <a:pt x="0" y="0"/>
                  </a:lnTo>
                  <a:lnTo>
                    <a:pt x="0" y="40525"/>
                  </a:lnTo>
                  <a:lnTo>
                    <a:pt x="52984" y="40525"/>
                  </a:lnTo>
                  <a:lnTo>
                    <a:pt x="52984" y="38823"/>
                  </a:lnTo>
                  <a:lnTo>
                    <a:pt x="49580" y="38823"/>
                  </a:lnTo>
                  <a:lnTo>
                    <a:pt x="49580" y="37122"/>
                  </a:lnTo>
                  <a:lnTo>
                    <a:pt x="3403" y="37122"/>
                  </a:lnTo>
                  <a:lnTo>
                    <a:pt x="3403" y="3403"/>
                  </a:lnTo>
                  <a:lnTo>
                    <a:pt x="52984" y="3403"/>
                  </a:lnTo>
                  <a:lnTo>
                    <a:pt x="52984" y="0"/>
                  </a:lnTo>
                  <a:close/>
                </a:path>
                <a:path w="53340" h="40640">
                  <a:moveTo>
                    <a:pt x="52984" y="3403"/>
                  </a:moveTo>
                  <a:lnTo>
                    <a:pt x="49580" y="3403"/>
                  </a:lnTo>
                  <a:lnTo>
                    <a:pt x="49580" y="38823"/>
                  </a:lnTo>
                  <a:lnTo>
                    <a:pt x="51282" y="38823"/>
                  </a:lnTo>
                  <a:lnTo>
                    <a:pt x="51282" y="37122"/>
                  </a:lnTo>
                  <a:lnTo>
                    <a:pt x="52984" y="37122"/>
                  </a:lnTo>
                  <a:lnTo>
                    <a:pt x="52984" y="3403"/>
                  </a:lnTo>
                  <a:close/>
                </a:path>
                <a:path w="53340" h="40640">
                  <a:moveTo>
                    <a:pt x="52984" y="37122"/>
                  </a:moveTo>
                  <a:lnTo>
                    <a:pt x="51282" y="37122"/>
                  </a:lnTo>
                  <a:lnTo>
                    <a:pt x="51282" y="38823"/>
                  </a:lnTo>
                  <a:lnTo>
                    <a:pt x="52984" y="38823"/>
                  </a:lnTo>
                  <a:lnTo>
                    <a:pt x="52984" y="3712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55"/>
            <p:cNvSpPr/>
            <p:nvPr/>
          </p:nvSpPr>
          <p:spPr>
            <a:xfrm>
              <a:off x="911453" y="737552"/>
              <a:ext cx="50165" cy="37465"/>
            </a:xfrm>
            <a:custGeom>
              <a:avLst/>
              <a:gdLst/>
              <a:ahLst/>
              <a:cxnLst/>
              <a:rect l="l" t="t" r="r" b="b"/>
              <a:pathLst>
                <a:path w="50165" h="37465">
                  <a:moveTo>
                    <a:pt x="49580" y="0"/>
                  </a:moveTo>
                  <a:lnTo>
                    <a:pt x="0" y="0"/>
                  </a:lnTo>
                  <a:lnTo>
                    <a:pt x="0" y="37122"/>
                  </a:lnTo>
                  <a:lnTo>
                    <a:pt x="49580" y="37122"/>
                  </a:lnTo>
                  <a:lnTo>
                    <a:pt x="4958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56"/>
            <p:cNvSpPr/>
            <p:nvPr/>
          </p:nvSpPr>
          <p:spPr>
            <a:xfrm>
              <a:off x="909756" y="735846"/>
              <a:ext cx="53340" cy="40640"/>
            </a:xfrm>
            <a:custGeom>
              <a:avLst/>
              <a:gdLst/>
              <a:ahLst/>
              <a:cxnLst/>
              <a:rect l="l" t="t" r="r" b="b"/>
              <a:pathLst>
                <a:path w="53340" h="40640">
                  <a:moveTo>
                    <a:pt x="52984" y="0"/>
                  </a:moveTo>
                  <a:lnTo>
                    <a:pt x="0" y="0"/>
                  </a:lnTo>
                  <a:lnTo>
                    <a:pt x="0" y="40525"/>
                  </a:lnTo>
                  <a:lnTo>
                    <a:pt x="52984" y="40525"/>
                  </a:lnTo>
                  <a:lnTo>
                    <a:pt x="52984" y="38823"/>
                  </a:lnTo>
                  <a:lnTo>
                    <a:pt x="49580" y="38823"/>
                  </a:lnTo>
                  <a:lnTo>
                    <a:pt x="49580" y="37122"/>
                  </a:lnTo>
                  <a:lnTo>
                    <a:pt x="3403" y="37122"/>
                  </a:lnTo>
                  <a:lnTo>
                    <a:pt x="3403" y="3403"/>
                  </a:lnTo>
                  <a:lnTo>
                    <a:pt x="52984" y="3403"/>
                  </a:lnTo>
                  <a:lnTo>
                    <a:pt x="52984" y="0"/>
                  </a:lnTo>
                  <a:close/>
                </a:path>
                <a:path w="53340" h="40640">
                  <a:moveTo>
                    <a:pt x="52984" y="3403"/>
                  </a:moveTo>
                  <a:lnTo>
                    <a:pt x="49580" y="3403"/>
                  </a:lnTo>
                  <a:lnTo>
                    <a:pt x="49580" y="38823"/>
                  </a:lnTo>
                  <a:lnTo>
                    <a:pt x="51282" y="38823"/>
                  </a:lnTo>
                  <a:lnTo>
                    <a:pt x="51282" y="37122"/>
                  </a:lnTo>
                  <a:lnTo>
                    <a:pt x="52984" y="37122"/>
                  </a:lnTo>
                  <a:lnTo>
                    <a:pt x="52984" y="3403"/>
                  </a:lnTo>
                  <a:close/>
                </a:path>
                <a:path w="53340" h="40640">
                  <a:moveTo>
                    <a:pt x="52984" y="37122"/>
                  </a:moveTo>
                  <a:lnTo>
                    <a:pt x="51282" y="37122"/>
                  </a:lnTo>
                  <a:lnTo>
                    <a:pt x="51282" y="38823"/>
                  </a:lnTo>
                  <a:lnTo>
                    <a:pt x="52984" y="38823"/>
                  </a:lnTo>
                  <a:lnTo>
                    <a:pt x="52984" y="3712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57"/>
            <p:cNvSpPr/>
            <p:nvPr/>
          </p:nvSpPr>
          <p:spPr>
            <a:xfrm>
              <a:off x="1010627" y="737552"/>
              <a:ext cx="49530" cy="37465"/>
            </a:xfrm>
            <a:custGeom>
              <a:avLst/>
              <a:gdLst/>
              <a:ahLst/>
              <a:cxnLst/>
              <a:rect l="l" t="t" r="r" b="b"/>
              <a:pathLst>
                <a:path w="49530" h="37465">
                  <a:moveTo>
                    <a:pt x="49364" y="0"/>
                  </a:moveTo>
                  <a:lnTo>
                    <a:pt x="0" y="0"/>
                  </a:lnTo>
                  <a:lnTo>
                    <a:pt x="0" y="37122"/>
                  </a:lnTo>
                  <a:lnTo>
                    <a:pt x="49364" y="37122"/>
                  </a:lnTo>
                  <a:lnTo>
                    <a:pt x="4936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58"/>
            <p:cNvSpPr/>
            <p:nvPr/>
          </p:nvSpPr>
          <p:spPr>
            <a:xfrm>
              <a:off x="1008929" y="735846"/>
              <a:ext cx="53340" cy="40640"/>
            </a:xfrm>
            <a:custGeom>
              <a:avLst/>
              <a:gdLst/>
              <a:ahLst/>
              <a:cxnLst/>
              <a:rect l="l" t="t" r="r" b="b"/>
              <a:pathLst>
                <a:path w="53340" h="40640">
                  <a:moveTo>
                    <a:pt x="52768" y="0"/>
                  </a:moveTo>
                  <a:lnTo>
                    <a:pt x="0" y="0"/>
                  </a:lnTo>
                  <a:lnTo>
                    <a:pt x="0" y="40525"/>
                  </a:lnTo>
                  <a:lnTo>
                    <a:pt x="52768" y="40525"/>
                  </a:lnTo>
                  <a:lnTo>
                    <a:pt x="52768" y="38823"/>
                  </a:lnTo>
                  <a:lnTo>
                    <a:pt x="49364" y="38823"/>
                  </a:lnTo>
                  <a:lnTo>
                    <a:pt x="49364" y="37122"/>
                  </a:lnTo>
                  <a:lnTo>
                    <a:pt x="3390" y="37122"/>
                  </a:lnTo>
                  <a:lnTo>
                    <a:pt x="3390" y="3403"/>
                  </a:lnTo>
                  <a:lnTo>
                    <a:pt x="52768" y="3403"/>
                  </a:lnTo>
                  <a:lnTo>
                    <a:pt x="52768" y="0"/>
                  </a:lnTo>
                  <a:close/>
                </a:path>
                <a:path w="53340" h="40640">
                  <a:moveTo>
                    <a:pt x="52768" y="3403"/>
                  </a:moveTo>
                  <a:lnTo>
                    <a:pt x="49364" y="3403"/>
                  </a:lnTo>
                  <a:lnTo>
                    <a:pt x="49364" y="38823"/>
                  </a:lnTo>
                  <a:lnTo>
                    <a:pt x="51066" y="38823"/>
                  </a:lnTo>
                  <a:lnTo>
                    <a:pt x="51066" y="37122"/>
                  </a:lnTo>
                  <a:lnTo>
                    <a:pt x="52768" y="37122"/>
                  </a:lnTo>
                  <a:lnTo>
                    <a:pt x="52768" y="3403"/>
                  </a:lnTo>
                  <a:close/>
                </a:path>
                <a:path w="53340" h="40640">
                  <a:moveTo>
                    <a:pt x="52768" y="37122"/>
                  </a:moveTo>
                  <a:lnTo>
                    <a:pt x="51066" y="37122"/>
                  </a:lnTo>
                  <a:lnTo>
                    <a:pt x="51066" y="38823"/>
                  </a:lnTo>
                  <a:lnTo>
                    <a:pt x="52768" y="38823"/>
                  </a:lnTo>
                  <a:lnTo>
                    <a:pt x="52768" y="3712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59"/>
            <p:cNvSpPr/>
            <p:nvPr/>
          </p:nvSpPr>
          <p:spPr>
            <a:xfrm>
              <a:off x="1109573" y="737552"/>
              <a:ext cx="50165" cy="37465"/>
            </a:xfrm>
            <a:custGeom>
              <a:avLst/>
              <a:gdLst/>
              <a:ahLst/>
              <a:cxnLst/>
              <a:rect l="l" t="t" r="r" b="b"/>
              <a:pathLst>
                <a:path w="50165" h="37465">
                  <a:moveTo>
                    <a:pt x="49593" y="0"/>
                  </a:moveTo>
                  <a:lnTo>
                    <a:pt x="0" y="0"/>
                  </a:lnTo>
                  <a:lnTo>
                    <a:pt x="0" y="37122"/>
                  </a:lnTo>
                  <a:lnTo>
                    <a:pt x="49593" y="37122"/>
                  </a:lnTo>
                  <a:lnTo>
                    <a:pt x="4959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0"/>
            <p:cNvSpPr/>
            <p:nvPr/>
          </p:nvSpPr>
          <p:spPr>
            <a:xfrm>
              <a:off x="1107880" y="735846"/>
              <a:ext cx="53340" cy="40640"/>
            </a:xfrm>
            <a:custGeom>
              <a:avLst/>
              <a:gdLst/>
              <a:ahLst/>
              <a:cxnLst/>
              <a:rect l="l" t="t" r="r" b="b"/>
              <a:pathLst>
                <a:path w="53340" h="40640">
                  <a:moveTo>
                    <a:pt x="52984" y="0"/>
                  </a:moveTo>
                  <a:lnTo>
                    <a:pt x="0" y="0"/>
                  </a:lnTo>
                  <a:lnTo>
                    <a:pt x="0" y="40525"/>
                  </a:lnTo>
                  <a:lnTo>
                    <a:pt x="52984" y="40525"/>
                  </a:lnTo>
                  <a:lnTo>
                    <a:pt x="52984" y="38823"/>
                  </a:lnTo>
                  <a:lnTo>
                    <a:pt x="49580" y="38823"/>
                  </a:lnTo>
                  <a:lnTo>
                    <a:pt x="49580" y="37122"/>
                  </a:lnTo>
                  <a:lnTo>
                    <a:pt x="3390" y="37122"/>
                  </a:lnTo>
                  <a:lnTo>
                    <a:pt x="3390" y="3403"/>
                  </a:lnTo>
                  <a:lnTo>
                    <a:pt x="52984" y="3403"/>
                  </a:lnTo>
                  <a:lnTo>
                    <a:pt x="52984" y="0"/>
                  </a:lnTo>
                  <a:close/>
                </a:path>
                <a:path w="53340" h="40640">
                  <a:moveTo>
                    <a:pt x="52984" y="3403"/>
                  </a:moveTo>
                  <a:lnTo>
                    <a:pt x="49580" y="3403"/>
                  </a:lnTo>
                  <a:lnTo>
                    <a:pt x="49580" y="38823"/>
                  </a:lnTo>
                  <a:lnTo>
                    <a:pt x="51282" y="38823"/>
                  </a:lnTo>
                  <a:lnTo>
                    <a:pt x="51282" y="37122"/>
                  </a:lnTo>
                  <a:lnTo>
                    <a:pt x="52984" y="37122"/>
                  </a:lnTo>
                  <a:lnTo>
                    <a:pt x="52984" y="3403"/>
                  </a:lnTo>
                  <a:close/>
                </a:path>
                <a:path w="53340" h="40640">
                  <a:moveTo>
                    <a:pt x="52984" y="37122"/>
                  </a:moveTo>
                  <a:lnTo>
                    <a:pt x="51282" y="37122"/>
                  </a:lnTo>
                  <a:lnTo>
                    <a:pt x="51282" y="38823"/>
                  </a:lnTo>
                  <a:lnTo>
                    <a:pt x="52984" y="38823"/>
                  </a:lnTo>
                  <a:lnTo>
                    <a:pt x="52984" y="3712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1"/>
            <p:cNvSpPr/>
            <p:nvPr/>
          </p:nvSpPr>
          <p:spPr>
            <a:xfrm>
              <a:off x="1208532" y="737552"/>
              <a:ext cx="50165" cy="37465"/>
            </a:xfrm>
            <a:custGeom>
              <a:avLst/>
              <a:gdLst/>
              <a:ahLst/>
              <a:cxnLst/>
              <a:rect l="l" t="t" r="r" b="b"/>
              <a:pathLst>
                <a:path w="50165" h="37465">
                  <a:moveTo>
                    <a:pt x="49580" y="0"/>
                  </a:moveTo>
                  <a:lnTo>
                    <a:pt x="0" y="0"/>
                  </a:lnTo>
                  <a:lnTo>
                    <a:pt x="0" y="37122"/>
                  </a:lnTo>
                  <a:lnTo>
                    <a:pt x="49580" y="37122"/>
                  </a:lnTo>
                  <a:lnTo>
                    <a:pt x="4958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2"/>
            <p:cNvSpPr/>
            <p:nvPr/>
          </p:nvSpPr>
          <p:spPr>
            <a:xfrm>
              <a:off x="685800" y="685812"/>
              <a:ext cx="600075" cy="685800"/>
            </a:xfrm>
            <a:custGeom>
              <a:avLst/>
              <a:gdLst/>
              <a:ahLst/>
              <a:cxnLst/>
              <a:rect l="l" t="t" r="r" b="b"/>
              <a:pathLst>
                <a:path w="600075" h="685800">
                  <a:moveTo>
                    <a:pt x="574001" y="50038"/>
                  </a:moveTo>
                  <a:lnTo>
                    <a:pt x="570598" y="50038"/>
                  </a:lnTo>
                  <a:lnTo>
                    <a:pt x="570598" y="53441"/>
                  </a:lnTo>
                  <a:lnTo>
                    <a:pt x="570598" y="87160"/>
                  </a:lnTo>
                  <a:lnTo>
                    <a:pt x="524408" y="87160"/>
                  </a:lnTo>
                  <a:lnTo>
                    <a:pt x="524408" y="53441"/>
                  </a:lnTo>
                  <a:lnTo>
                    <a:pt x="570598" y="53441"/>
                  </a:lnTo>
                  <a:lnTo>
                    <a:pt x="570598" y="50038"/>
                  </a:lnTo>
                  <a:lnTo>
                    <a:pt x="521017" y="50038"/>
                  </a:lnTo>
                  <a:lnTo>
                    <a:pt x="521017" y="90563"/>
                  </a:lnTo>
                  <a:lnTo>
                    <a:pt x="574001" y="90563"/>
                  </a:lnTo>
                  <a:lnTo>
                    <a:pt x="574001" y="88861"/>
                  </a:lnTo>
                  <a:lnTo>
                    <a:pt x="574001" y="87160"/>
                  </a:lnTo>
                  <a:lnTo>
                    <a:pt x="574001" y="53441"/>
                  </a:lnTo>
                  <a:lnTo>
                    <a:pt x="574001" y="50038"/>
                  </a:lnTo>
                  <a:close/>
                </a:path>
                <a:path w="600075" h="685800">
                  <a:moveTo>
                    <a:pt x="600075" y="2184"/>
                  </a:moveTo>
                  <a:lnTo>
                    <a:pt x="599757" y="1422"/>
                  </a:lnTo>
                  <a:lnTo>
                    <a:pt x="598652" y="317"/>
                  </a:lnTo>
                  <a:lnTo>
                    <a:pt x="597890" y="0"/>
                  </a:lnTo>
                  <a:lnTo>
                    <a:pt x="597103" y="0"/>
                  </a:lnTo>
                  <a:lnTo>
                    <a:pt x="594131" y="0"/>
                  </a:lnTo>
                  <a:lnTo>
                    <a:pt x="594131" y="5943"/>
                  </a:lnTo>
                  <a:lnTo>
                    <a:pt x="594131" y="515772"/>
                  </a:lnTo>
                  <a:lnTo>
                    <a:pt x="592264" y="537883"/>
                  </a:lnTo>
                  <a:lnTo>
                    <a:pt x="578281" y="575957"/>
                  </a:lnTo>
                  <a:lnTo>
                    <a:pt x="544804" y="608850"/>
                  </a:lnTo>
                  <a:lnTo>
                    <a:pt x="508025" y="620407"/>
                  </a:lnTo>
                  <a:lnTo>
                    <a:pt x="497725" y="620928"/>
                  </a:lnTo>
                  <a:lnTo>
                    <a:pt x="367944" y="620928"/>
                  </a:lnTo>
                  <a:lnTo>
                    <a:pt x="359930" y="621309"/>
                  </a:lnTo>
                  <a:lnTo>
                    <a:pt x="322008" y="637159"/>
                  </a:lnTo>
                  <a:lnTo>
                    <a:pt x="300253" y="669886"/>
                  </a:lnTo>
                  <a:lnTo>
                    <a:pt x="299796" y="668337"/>
                  </a:lnTo>
                  <a:lnTo>
                    <a:pt x="272897" y="633222"/>
                  </a:lnTo>
                  <a:lnTo>
                    <a:pt x="231914" y="620928"/>
                  </a:lnTo>
                  <a:lnTo>
                    <a:pt x="102349" y="620928"/>
                  </a:lnTo>
                  <a:lnTo>
                    <a:pt x="92036" y="620407"/>
                  </a:lnTo>
                  <a:lnTo>
                    <a:pt x="51219" y="606412"/>
                  </a:lnTo>
                  <a:lnTo>
                    <a:pt x="21767" y="575945"/>
                  </a:lnTo>
                  <a:lnTo>
                    <a:pt x="6985" y="532523"/>
                  </a:lnTo>
                  <a:lnTo>
                    <a:pt x="5930" y="515772"/>
                  </a:lnTo>
                  <a:lnTo>
                    <a:pt x="5930" y="5943"/>
                  </a:lnTo>
                  <a:lnTo>
                    <a:pt x="594131" y="5943"/>
                  </a:lnTo>
                  <a:lnTo>
                    <a:pt x="594131" y="0"/>
                  </a:lnTo>
                  <a:lnTo>
                    <a:pt x="2184" y="0"/>
                  </a:lnTo>
                  <a:lnTo>
                    <a:pt x="1422" y="317"/>
                  </a:lnTo>
                  <a:lnTo>
                    <a:pt x="317" y="1422"/>
                  </a:lnTo>
                  <a:lnTo>
                    <a:pt x="0" y="2184"/>
                  </a:lnTo>
                  <a:lnTo>
                    <a:pt x="0" y="515772"/>
                  </a:lnTo>
                  <a:lnTo>
                    <a:pt x="7607" y="560095"/>
                  </a:lnTo>
                  <a:lnTo>
                    <a:pt x="28879" y="595325"/>
                  </a:lnTo>
                  <a:lnTo>
                    <a:pt x="61341" y="618540"/>
                  </a:lnTo>
                  <a:lnTo>
                    <a:pt x="102349" y="626872"/>
                  </a:lnTo>
                  <a:lnTo>
                    <a:pt x="231914" y="626872"/>
                  </a:lnTo>
                  <a:lnTo>
                    <a:pt x="239369" y="627227"/>
                  </a:lnTo>
                  <a:lnTo>
                    <a:pt x="280352" y="647738"/>
                  </a:lnTo>
                  <a:lnTo>
                    <a:pt x="297103" y="683260"/>
                  </a:lnTo>
                  <a:lnTo>
                    <a:pt x="297319" y="684720"/>
                  </a:lnTo>
                  <a:lnTo>
                    <a:pt x="298564" y="685800"/>
                  </a:lnTo>
                  <a:lnTo>
                    <a:pt x="301510" y="685800"/>
                  </a:lnTo>
                  <a:lnTo>
                    <a:pt x="302755" y="684720"/>
                  </a:lnTo>
                  <a:lnTo>
                    <a:pt x="303034" y="682828"/>
                  </a:lnTo>
                  <a:lnTo>
                    <a:pt x="303898" y="677037"/>
                  </a:lnTo>
                  <a:lnTo>
                    <a:pt x="323697" y="643623"/>
                  </a:lnTo>
                  <a:lnTo>
                    <a:pt x="367944" y="626872"/>
                  </a:lnTo>
                  <a:lnTo>
                    <a:pt x="497725" y="626872"/>
                  </a:lnTo>
                  <a:lnTo>
                    <a:pt x="508622" y="626325"/>
                  </a:lnTo>
                  <a:lnTo>
                    <a:pt x="552030" y="611416"/>
                  </a:lnTo>
                  <a:lnTo>
                    <a:pt x="583374" y="579031"/>
                  </a:lnTo>
                  <a:lnTo>
                    <a:pt x="598970" y="533285"/>
                  </a:lnTo>
                  <a:lnTo>
                    <a:pt x="600075" y="515772"/>
                  </a:lnTo>
                  <a:lnTo>
                    <a:pt x="600075" y="5943"/>
                  </a:lnTo>
                  <a:lnTo>
                    <a:pt x="600075" y="2184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0" name="object 6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34792" y="868659"/>
              <a:ext cx="108438" cy="108572"/>
            </a:xfrm>
            <a:prstGeom prst="rect">
              <a:avLst/>
            </a:prstGeom>
          </p:spPr>
        </p:pic>
        <p:sp>
          <p:nvSpPr>
            <p:cNvPr id="71" name="object 64"/>
            <p:cNvSpPr/>
            <p:nvPr/>
          </p:nvSpPr>
          <p:spPr>
            <a:xfrm>
              <a:off x="787703" y="914320"/>
              <a:ext cx="416559" cy="365760"/>
            </a:xfrm>
            <a:custGeom>
              <a:avLst/>
              <a:gdLst/>
              <a:ahLst/>
              <a:cxnLst/>
              <a:rect l="l" t="t" r="r" b="b"/>
              <a:pathLst>
                <a:path w="416559" h="365759">
                  <a:moveTo>
                    <a:pt x="275299" y="330658"/>
                  </a:moveTo>
                  <a:lnTo>
                    <a:pt x="264654" y="332079"/>
                  </a:lnTo>
                  <a:lnTo>
                    <a:pt x="235769" y="340586"/>
                  </a:lnTo>
                  <a:lnTo>
                    <a:pt x="224639" y="341885"/>
                  </a:lnTo>
                  <a:lnTo>
                    <a:pt x="236646" y="350440"/>
                  </a:lnTo>
                  <a:lnTo>
                    <a:pt x="251156" y="357743"/>
                  </a:lnTo>
                  <a:lnTo>
                    <a:pt x="264533" y="362943"/>
                  </a:lnTo>
                  <a:lnTo>
                    <a:pt x="273140" y="365190"/>
                  </a:lnTo>
                  <a:lnTo>
                    <a:pt x="269051" y="361938"/>
                  </a:lnTo>
                  <a:lnTo>
                    <a:pt x="266041" y="358484"/>
                  </a:lnTo>
                  <a:lnTo>
                    <a:pt x="264961" y="351575"/>
                  </a:lnTo>
                  <a:lnTo>
                    <a:pt x="341029" y="351575"/>
                  </a:lnTo>
                  <a:lnTo>
                    <a:pt x="350246" y="347776"/>
                  </a:lnTo>
                  <a:lnTo>
                    <a:pt x="353653" y="345398"/>
                  </a:lnTo>
                  <a:lnTo>
                    <a:pt x="275195" y="345398"/>
                  </a:lnTo>
                  <a:lnTo>
                    <a:pt x="265812" y="344679"/>
                  </a:lnTo>
                  <a:lnTo>
                    <a:pt x="266244" y="340577"/>
                  </a:lnTo>
                  <a:lnTo>
                    <a:pt x="270562" y="336475"/>
                  </a:lnTo>
                  <a:lnTo>
                    <a:pt x="275299" y="330658"/>
                  </a:lnTo>
                  <a:close/>
                </a:path>
                <a:path w="416559" h="365759">
                  <a:moveTo>
                    <a:pt x="341029" y="351575"/>
                  </a:moveTo>
                  <a:lnTo>
                    <a:pt x="264961" y="351575"/>
                  </a:lnTo>
                  <a:lnTo>
                    <a:pt x="274612" y="352992"/>
                  </a:lnTo>
                  <a:lnTo>
                    <a:pt x="285924" y="355138"/>
                  </a:lnTo>
                  <a:lnTo>
                    <a:pt x="299582" y="356797"/>
                  </a:lnTo>
                  <a:lnTo>
                    <a:pt x="316269" y="356757"/>
                  </a:lnTo>
                  <a:lnTo>
                    <a:pt x="336481" y="353449"/>
                  </a:lnTo>
                  <a:lnTo>
                    <a:pt x="341029" y="351575"/>
                  </a:lnTo>
                  <a:close/>
                </a:path>
                <a:path w="416559" h="365759">
                  <a:moveTo>
                    <a:pt x="80187" y="60859"/>
                  </a:moveTo>
                  <a:lnTo>
                    <a:pt x="56478" y="60859"/>
                  </a:lnTo>
                  <a:lnTo>
                    <a:pt x="82873" y="82148"/>
                  </a:lnTo>
                  <a:lnTo>
                    <a:pt x="209563" y="186475"/>
                  </a:lnTo>
                  <a:lnTo>
                    <a:pt x="298382" y="260593"/>
                  </a:lnTo>
                  <a:lnTo>
                    <a:pt x="315825" y="275616"/>
                  </a:lnTo>
                  <a:lnTo>
                    <a:pt x="328578" y="290650"/>
                  </a:lnTo>
                  <a:lnTo>
                    <a:pt x="334281" y="305538"/>
                  </a:lnTo>
                  <a:lnTo>
                    <a:pt x="333073" y="319654"/>
                  </a:lnTo>
                  <a:lnTo>
                    <a:pt x="325096" y="332373"/>
                  </a:lnTo>
                  <a:lnTo>
                    <a:pt x="310377" y="341005"/>
                  </a:lnTo>
                  <a:lnTo>
                    <a:pt x="291896" y="344760"/>
                  </a:lnTo>
                  <a:lnTo>
                    <a:pt x="275195" y="345398"/>
                  </a:lnTo>
                  <a:lnTo>
                    <a:pt x="353653" y="345398"/>
                  </a:lnTo>
                  <a:lnTo>
                    <a:pt x="360980" y="340282"/>
                  </a:lnTo>
                  <a:lnTo>
                    <a:pt x="372098" y="331509"/>
                  </a:lnTo>
                  <a:lnTo>
                    <a:pt x="381089" y="326604"/>
                  </a:lnTo>
                  <a:lnTo>
                    <a:pt x="390159" y="324492"/>
                  </a:lnTo>
                  <a:lnTo>
                    <a:pt x="406836" y="324492"/>
                  </a:lnTo>
                  <a:lnTo>
                    <a:pt x="403856" y="318677"/>
                  </a:lnTo>
                  <a:lnTo>
                    <a:pt x="401502" y="310038"/>
                  </a:lnTo>
                  <a:lnTo>
                    <a:pt x="401372" y="300749"/>
                  </a:lnTo>
                  <a:lnTo>
                    <a:pt x="404013" y="290933"/>
                  </a:lnTo>
                  <a:lnTo>
                    <a:pt x="409759" y="277942"/>
                  </a:lnTo>
                  <a:lnTo>
                    <a:pt x="414415" y="265658"/>
                  </a:lnTo>
                  <a:lnTo>
                    <a:pt x="415185" y="260372"/>
                  </a:lnTo>
                  <a:lnTo>
                    <a:pt x="369541" y="260372"/>
                  </a:lnTo>
                  <a:lnTo>
                    <a:pt x="353699" y="258414"/>
                  </a:lnTo>
                  <a:lnTo>
                    <a:pt x="336094" y="249721"/>
                  </a:lnTo>
                  <a:lnTo>
                    <a:pt x="317361" y="236360"/>
                  </a:lnTo>
                  <a:lnTo>
                    <a:pt x="92376" y="70060"/>
                  </a:lnTo>
                  <a:lnTo>
                    <a:pt x="80187" y="60859"/>
                  </a:lnTo>
                  <a:close/>
                </a:path>
                <a:path w="416559" h="365759">
                  <a:moveTo>
                    <a:pt x="406836" y="324492"/>
                  </a:moveTo>
                  <a:lnTo>
                    <a:pt x="390159" y="324492"/>
                  </a:lnTo>
                  <a:lnTo>
                    <a:pt x="399146" y="324648"/>
                  </a:lnTo>
                  <a:lnTo>
                    <a:pt x="407887" y="326543"/>
                  </a:lnTo>
                  <a:lnTo>
                    <a:pt x="406836" y="324492"/>
                  </a:lnTo>
                  <a:close/>
                </a:path>
                <a:path w="416559" h="365759">
                  <a:moveTo>
                    <a:pt x="398590" y="184316"/>
                  </a:moveTo>
                  <a:lnTo>
                    <a:pt x="391072" y="184316"/>
                  </a:lnTo>
                  <a:lnTo>
                    <a:pt x="393959" y="193369"/>
                  </a:lnTo>
                  <a:lnTo>
                    <a:pt x="397349" y="209786"/>
                  </a:lnTo>
                  <a:lnTo>
                    <a:pt x="398191" y="228632"/>
                  </a:lnTo>
                  <a:lnTo>
                    <a:pt x="393434" y="244971"/>
                  </a:lnTo>
                  <a:lnTo>
                    <a:pt x="382994" y="255817"/>
                  </a:lnTo>
                  <a:lnTo>
                    <a:pt x="369541" y="260372"/>
                  </a:lnTo>
                  <a:lnTo>
                    <a:pt x="415185" y="260372"/>
                  </a:lnTo>
                  <a:lnTo>
                    <a:pt x="410885" y="214231"/>
                  </a:lnTo>
                  <a:lnTo>
                    <a:pt x="401210" y="190835"/>
                  </a:lnTo>
                  <a:lnTo>
                    <a:pt x="398590" y="184316"/>
                  </a:lnTo>
                  <a:close/>
                </a:path>
                <a:path w="416559" h="365759">
                  <a:moveTo>
                    <a:pt x="378359" y="145035"/>
                  </a:moveTo>
                  <a:lnTo>
                    <a:pt x="379771" y="156199"/>
                  </a:lnTo>
                  <a:lnTo>
                    <a:pt x="379163" y="171369"/>
                  </a:lnTo>
                  <a:lnTo>
                    <a:pt x="378485" y="186475"/>
                  </a:lnTo>
                  <a:lnTo>
                    <a:pt x="379642" y="197054"/>
                  </a:lnTo>
                  <a:lnTo>
                    <a:pt x="384176" y="191009"/>
                  </a:lnTo>
                  <a:lnTo>
                    <a:pt x="387186" y="185827"/>
                  </a:lnTo>
                  <a:lnTo>
                    <a:pt x="391072" y="184316"/>
                  </a:lnTo>
                  <a:lnTo>
                    <a:pt x="398590" y="184316"/>
                  </a:lnTo>
                  <a:lnTo>
                    <a:pt x="397549" y="181725"/>
                  </a:lnTo>
                  <a:lnTo>
                    <a:pt x="404445" y="181294"/>
                  </a:lnTo>
                  <a:lnTo>
                    <a:pt x="409825" y="181294"/>
                  </a:lnTo>
                  <a:lnTo>
                    <a:pt x="408431" y="178725"/>
                  </a:lnTo>
                  <a:lnTo>
                    <a:pt x="400184" y="167051"/>
                  </a:lnTo>
                  <a:lnTo>
                    <a:pt x="389595" y="154728"/>
                  </a:lnTo>
                  <a:lnTo>
                    <a:pt x="378359" y="145035"/>
                  </a:lnTo>
                  <a:close/>
                </a:path>
                <a:path w="416559" h="365759">
                  <a:moveTo>
                    <a:pt x="409825" y="181294"/>
                  </a:moveTo>
                  <a:lnTo>
                    <a:pt x="404445" y="181294"/>
                  </a:lnTo>
                  <a:lnTo>
                    <a:pt x="408535" y="183453"/>
                  </a:lnTo>
                  <a:lnTo>
                    <a:pt x="412637" y="186475"/>
                  </a:lnTo>
                  <a:lnTo>
                    <a:pt x="409825" y="181294"/>
                  </a:lnTo>
                  <a:close/>
                </a:path>
                <a:path w="416559" h="365759">
                  <a:moveTo>
                    <a:pt x="30054" y="0"/>
                  </a:moveTo>
                  <a:lnTo>
                    <a:pt x="17487" y="4084"/>
                  </a:lnTo>
                  <a:lnTo>
                    <a:pt x="7126" y="12942"/>
                  </a:lnTo>
                  <a:lnTo>
                    <a:pt x="961" y="25208"/>
                  </a:lnTo>
                  <a:lnTo>
                    <a:pt x="0" y="38430"/>
                  </a:lnTo>
                  <a:lnTo>
                    <a:pt x="4056" y="51049"/>
                  </a:lnTo>
                  <a:lnTo>
                    <a:pt x="12942" y="61507"/>
                  </a:lnTo>
                  <a:lnTo>
                    <a:pt x="23685" y="67296"/>
                  </a:lnTo>
                  <a:lnTo>
                    <a:pt x="35196" y="69118"/>
                  </a:lnTo>
                  <a:lnTo>
                    <a:pt x="46464" y="66972"/>
                  </a:lnTo>
                  <a:lnTo>
                    <a:pt x="56478" y="60859"/>
                  </a:lnTo>
                  <a:lnTo>
                    <a:pt x="80187" y="60859"/>
                  </a:lnTo>
                  <a:lnTo>
                    <a:pt x="73118" y="55524"/>
                  </a:lnTo>
                  <a:lnTo>
                    <a:pt x="36877" y="55524"/>
                  </a:lnTo>
                  <a:lnTo>
                    <a:pt x="28712" y="54948"/>
                  </a:lnTo>
                  <a:lnTo>
                    <a:pt x="21134" y="51144"/>
                  </a:lnTo>
                  <a:lnTo>
                    <a:pt x="15624" y="44694"/>
                  </a:lnTo>
                  <a:lnTo>
                    <a:pt x="13100" y="36903"/>
                  </a:lnTo>
                  <a:lnTo>
                    <a:pt x="13678" y="28732"/>
                  </a:lnTo>
                  <a:lnTo>
                    <a:pt x="17476" y="21147"/>
                  </a:lnTo>
                  <a:lnTo>
                    <a:pt x="23854" y="15533"/>
                  </a:lnTo>
                  <a:lnTo>
                    <a:pt x="31646" y="12996"/>
                  </a:lnTo>
                  <a:lnTo>
                    <a:pt x="60802" y="12996"/>
                  </a:lnTo>
                  <a:lnTo>
                    <a:pt x="55411" y="7126"/>
                  </a:lnTo>
                  <a:lnTo>
                    <a:pt x="43229" y="932"/>
                  </a:lnTo>
                  <a:lnTo>
                    <a:pt x="30054" y="0"/>
                  </a:lnTo>
                  <a:close/>
                </a:path>
                <a:path w="416559" h="365759">
                  <a:moveTo>
                    <a:pt x="60802" y="12996"/>
                  </a:moveTo>
                  <a:lnTo>
                    <a:pt x="31646" y="12996"/>
                  </a:lnTo>
                  <a:lnTo>
                    <a:pt x="39843" y="13617"/>
                  </a:lnTo>
                  <a:lnTo>
                    <a:pt x="47436" y="17476"/>
                  </a:lnTo>
                  <a:lnTo>
                    <a:pt x="52952" y="23885"/>
                  </a:lnTo>
                  <a:lnTo>
                    <a:pt x="55495" y="31648"/>
                  </a:lnTo>
                  <a:lnTo>
                    <a:pt x="54945" y="39799"/>
                  </a:lnTo>
                  <a:lnTo>
                    <a:pt x="51182" y="47372"/>
                  </a:lnTo>
                  <a:lnTo>
                    <a:pt x="44664" y="52992"/>
                  </a:lnTo>
                  <a:lnTo>
                    <a:pt x="36877" y="55524"/>
                  </a:lnTo>
                  <a:lnTo>
                    <a:pt x="73118" y="55524"/>
                  </a:lnTo>
                  <a:lnTo>
                    <a:pt x="65330" y="49645"/>
                  </a:lnTo>
                  <a:lnTo>
                    <a:pt x="68819" y="38430"/>
                  </a:lnTo>
                  <a:lnTo>
                    <a:pt x="68762" y="36903"/>
                  </a:lnTo>
                  <a:lnTo>
                    <a:pt x="68210" y="26847"/>
                  </a:lnTo>
                  <a:lnTo>
                    <a:pt x="63658" y="16107"/>
                  </a:lnTo>
                  <a:lnTo>
                    <a:pt x="60802" y="1299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65"/>
            <p:cNvSpPr/>
            <p:nvPr/>
          </p:nvSpPr>
          <p:spPr>
            <a:xfrm>
              <a:off x="785748" y="913014"/>
              <a:ext cx="420370" cy="368300"/>
            </a:xfrm>
            <a:custGeom>
              <a:avLst/>
              <a:gdLst/>
              <a:ahLst/>
              <a:cxnLst/>
              <a:rect l="l" t="t" r="r" b="b"/>
              <a:pathLst>
                <a:path w="420369" h="368300">
                  <a:moveTo>
                    <a:pt x="275932" y="331470"/>
                  </a:moveTo>
                  <a:lnTo>
                    <a:pt x="267741" y="331470"/>
                  </a:lnTo>
                  <a:lnTo>
                    <a:pt x="264147" y="332740"/>
                  </a:lnTo>
                  <a:lnTo>
                    <a:pt x="254609" y="335280"/>
                  </a:lnTo>
                  <a:lnTo>
                    <a:pt x="248424" y="337820"/>
                  </a:lnTo>
                  <a:lnTo>
                    <a:pt x="239903" y="340360"/>
                  </a:lnTo>
                  <a:lnTo>
                    <a:pt x="237185" y="340360"/>
                  </a:lnTo>
                  <a:lnTo>
                    <a:pt x="232308" y="341630"/>
                  </a:lnTo>
                  <a:lnTo>
                    <a:pt x="221526" y="341630"/>
                  </a:lnTo>
                  <a:lnTo>
                    <a:pt x="228752" y="347980"/>
                  </a:lnTo>
                  <a:lnTo>
                    <a:pt x="233044" y="350520"/>
                  </a:lnTo>
                  <a:lnTo>
                    <a:pt x="244779" y="358140"/>
                  </a:lnTo>
                  <a:lnTo>
                    <a:pt x="252717" y="361950"/>
                  </a:lnTo>
                  <a:lnTo>
                    <a:pt x="262978" y="365760"/>
                  </a:lnTo>
                  <a:lnTo>
                    <a:pt x="266115" y="367030"/>
                  </a:lnTo>
                  <a:lnTo>
                    <a:pt x="270052" y="368300"/>
                  </a:lnTo>
                  <a:lnTo>
                    <a:pt x="274053" y="368300"/>
                  </a:lnTo>
                  <a:lnTo>
                    <a:pt x="271925" y="367020"/>
                  </a:lnTo>
                  <a:lnTo>
                    <a:pt x="269871" y="364328"/>
                  </a:lnTo>
                  <a:lnTo>
                    <a:pt x="267093" y="363220"/>
                  </a:lnTo>
                  <a:lnTo>
                    <a:pt x="258660" y="360680"/>
                  </a:lnTo>
                  <a:lnTo>
                    <a:pt x="245910" y="354330"/>
                  </a:lnTo>
                  <a:lnTo>
                    <a:pt x="241642" y="351790"/>
                  </a:lnTo>
                  <a:lnTo>
                    <a:pt x="233895" y="347980"/>
                  </a:lnTo>
                  <a:lnTo>
                    <a:pt x="230403" y="345440"/>
                  </a:lnTo>
                  <a:lnTo>
                    <a:pt x="226364" y="345440"/>
                  </a:lnTo>
                  <a:lnTo>
                    <a:pt x="226593" y="344170"/>
                  </a:lnTo>
                  <a:lnTo>
                    <a:pt x="227749" y="342900"/>
                  </a:lnTo>
                  <a:lnTo>
                    <a:pt x="242434" y="342900"/>
                  </a:lnTo>
                  <a:lnTo>
                    <a:pt x="245948" y="341630"/>
                  </a:lnTo>
                  <a:lnTo>
                    <a:pt x="253111" y="340360"/>
                  </a:lnTo>
                  <a:lnTo>
                    <a:pt x="262953" y="336550"/>
                  </a:lnTo>
                  <a:lnTo>
                    <a:pt x="266077" y="335280"/>
                  </a:lnTo>
                  <a:lnTo>
                    <a:pt x="271602" y="334010"/>
                  </a:lnTo>
                  <a:lnTo>
                    <a:pt x="273596" y="334010"/>
                  </a:lnTo>
                  <a:lnTo>
                    <a:pt x="275932" y="331470"/>
                  </a:lnTo>
                  <a:close/>
                </a:path>
                <a:path w="420369" h="368300">
                  <a:moveTo>
                    <a:pt x="269871" y="364328"/>
                  </a:moveTo>
                  <a:lnTo>
                    <a:pt x="271932" y="367030"/>
                  </a:lnTo>
                  <a:lnTo>
                    <a:pt x="274053" y="368300"/>
                  </a:lnTo>
                  <a:lnTo>
                    <a:pt x="275107" y="367030"/>
                  </a:lnTo>
                  <a:lnTo>
                    <a:pt x="273570" y="365760"/>
                  </a:lnTo>
                  <a:lnTo>
                    <a:pt x="269871" y="364328"/>
                  </a:lnTo>
                  <a:close/>
                </a:path>
                <a:path w="420369" h="368300">
                  <a:moveTo>
                    <a:pt x="276161" y="365760"/>
                  </a:moveTo>
                  <a:lnTo>
                    <a:pt x="274053" y="368300"/>
                  </a:lnTo>
                  <a:lnTo>
                    <a:pt x="276110" y="368300"/>
                  </a:lnTo>
                  <a:lnTo>
                    <a:pt x="277220" y="367020"/>
                  </a:lnTo>
                  <a:lnTo>
                    <a:pt x="276161" y="365760"/>
                  </a:lnTo>
                  <a:close/>
                </a:path>
                <a:path w="420369" h="368300">
                  <a:moveTo>
                    <a:pt x="273583" y="365760"/>
                  </a:moveTo>
                  <a:lnTo>
                    <a:pt x="275094" y="367030"/>
                  </a:lnTo>
                  <a:lnTo>
                    <a:pt x="273583" y="365760"/>
                  </a:lnTo>
                  <a:close/>
                </a:path>
                <a:path w="420369" h="368300">
                  <a:moveTo>
                    <a:pt x="272529" y="351790"/>
                  </a:moveTo>
                  <a:lnTo>
                    <a:pt x="264909" y="351790"/>
                  </a:lnTo>
                  <a:lnTo>
                    <a:pt x="265798" y="356870"/>
                  </a:lnTo>
                  <a:lnTo>
                    <a:pt x="266915" y="360680"/>
                  </a:lnTo>
                  <a:lnTo>
                    <a:pt x="269871" y="364328"/>
                  </a:lnTo>
                  <a:lnTo>
                    <a:pt x="273456" y="365760"/>
                  </a:lnTo>
                  <a:lnTo>
                    <a:pt x="275259" y="365760"/>
                  </a:lnTo>
                  <a:lnTo>
                    <a:pt x="275107" y="367030"/>
                  </a:lnTo>
                  <a:lnTo>
                    <a:pt x="276161" y="365760"/>
                  </a:lnTo>
                  <a:lnTo>
                    <a:pt x="274180" y="364490"/>
                  </a:lnTo>
                  <a:lnTo>
                    <a:pt x="272554" y="363220"/>
                  </a:lnTo>
                  <a:lnTo>
                    <a:pt x="270040" y="359410"/>
                  </a:lnTo>
                  <a:lnTo>
                    <a:pt x="269100" y="356870"/>
                  </a:lnTo>
                  <a:lnTo>
                    <a:pt x="268930" y="355600"/>
                  </a:lnTo>
                  <a:lnTo>
                    <a:pt x="266788" y="355600"/>
                  </a:lnTo>
                  <a:lnTo>
                    <a:pt x="266915" y="353060"/>
                  </a:lnTo>
                  <a:lnTo>
                    <a:pt x="278345" y="353060"/>
                  </a:lnTo>
                  <a:lnTo>
                    <a:pt x="272529" y="351790"/>
                  </a:lnTo>
                  <a:close/>
                </a:path>
                <a:path w="420369" h="368300">
                  <a:moveTo>
                    <a:pt x="275259" y="365760"/>
                  </a:moveTo>
                  <a:lnTo>
                    <a:pt x="273583" y="365760"/>
                  </a:lnTo>
                  <a:lnTo>
                    <a:pt x="275095" y="367020"/>
                  </a:lnTo>
                  <a:lnTo>
                    <a:pt x="275259" y="365760"/>
                  </a:lnTo>
                  <a:close/>
                </a:path>
                <a:path w="420369" h="368300">
                  <a:moveTo>
                    <a:pt x="278345" y="353060"/>
                  </a:moveTo>
                  <a:lnTo>
                    <a:pt x="268592" y="353060"/>
                  </a:lnTo>
                  <a:lnTo>
                    <a:pt x="268930" y="355600"/>
                  </a:lnTo>
                  <a:lnTo>
                    <a:pt x="271881" y="355600"/>
                  </a:lnTo>
                  <a:lnTo>
                    <a:pt x="277634" y="356870"/>
                  </a:lnTo>
                  <a:lnTo>
                    <a:pt x="291528" y="359410"/>
                  </a:lnTo>
                  <a:lnTo>
                    <a:pt x="299669" y="360680"/>
                  </a:lnTo>
                  <a:lnTo>
                    <a:pt x="318338" y="360680"/>
                  </a:lnTo>
                  <a:lnTo>
                    <a:pt x="326631" y="359410"/>
                  </a:lnTo>
                  <a:lnTo>
                    <a:pt x="333286" y="358140"/>
                  </a:lnTo>
                  <a:lnTo>
                    <a:pt x="337955" y="356870"/>
                  </a:lnTo>
                  <a:lnTo>
                    <a:pt x="299935" y="356870"/>
                  </a:lnTo>
                  <a:lnTo>
                    <a:pt x="292049" y="355600"/>
                  </a:lnTo>
                  <a:lnTo>
                    <a:pt x="278345" y="353060"/>
                  </a:lnTo>
                  <a:close/>
                </a:path>
                <a:path w="420369" h="368300">
                  <a:moveTo>
                    <a:pt x="405676" y="325120"/>
                  </a:moveTo>
                  <a:lnTo>
                    <a:pt x="388277" y="325120"/>
                  </a:lnTo>
                  <a:lnTo>
                    <a:pt x="380492" y="326390"/>
                  </a:lnTo>
                  <a:lnTo>
                    <a:pt x="373062" y="331470"/>
                  </a:lnTo>
                  <a:lnTo>
                    <a:pt x="368846" y="335280"/>
                  </a:lnTo>
                  <a:lnTo>
                    <a:pt x="365302" y="337820"/>
                  </a:lnTo>
                  <a:lnTo>
                    <a:pt x="356730" y="345440"/>
                  </a:lnTo>
                  <a:lnTo>
                    <a:pt x="351866" y="347980"/>
                  </a:lnTo>
                  <a:lnTo>
                    <a:pt x="345262" y="351790"/>
                  </a:lnTo>
                  <a:lnTo>
                    <a:pt x="339935" y="353060"/>
                  </a:lnTo>
                  <a:lnTo>
                    <a:pt x="333754" y="354330"/>
                  </a:lnTo>
                  <a:lnTo>
                    <a:pt x="326533" y="355600"/>
                  </a:lnTo>
                  <a:lnTo>
                    <a:pt x="318084" y="356870"/>
                  </a:lnTo>
                  <a:lnTo>
                    <a:pt x="337955" y="356870"/>
                  </a:lnTo>
                  <a:lnTo>
                    <a:pt x="347294" y="354330"/>
                  </a:lnTo>
                  <a:lnTo>
                    <a:pt x="353314" y="351790"/>
                  </a:lnTo>
                  <a:lnTo>
                    <a:pt x="364121" y="344170"/>
                  </a:lnTo>
                  <a:lnTo>
                    <a:pt x="368922" y="339090"/>
                  </a:lnTo>
                  <a:lnTo>
                    <a:pt x="375069" y="335280"/>
                  </a:lnTo>
                  <a:lnTo>
                    <a:pt x="381927" y="330200"/>
                  </a:lnTo>
                  <a:lnTo>
                    <a:pt x="388899" y="327660"/>
                  </a:lnTo>
                  <a:lnTo>
                    <a:pt x="407581" y="327660"/>
                  </a:lnTo>
                  <a:lnTo>
                    <a:pt x="405984" y="325204"/>
                  </a:lnTo>
                  <a:lnTo>
                    <a:pt x="405676" y="325120"/>
                  </a:lnTo>
                  <a:close/>
                </a:path>
                <a:path w="420369" h="368300">
                  <a:moveTo>
                    <a:pt x="268592" y="353060"/>
                  </a:moveTo>
                  <a:lnTo>
                    <a:pt x="266915" y="353060"/>
                  </a:lnTo>
                  <a:lnTo>
                    <a:pt x="266788" y="355600"/>
                  </a:lnTo>
                  <a:lnTo>
                    <a:pt x="268930" y="355600"/>
                  </a:lnTo>
                  <a:lnTo>
                    <a:pt x="268592" y="353060"/>
                  </a:lnTo>
                  <a:close/>
                </a:path>
                <a:path w="420369" h="368300">
                  <a:moveTo>
                    <a:pt x="275932" y="331470"/>
                  </a:moveTo>
                  <a:lnTo>
                    <a:pt x="265912" y="347980"/>
                  </a:lnTo>
                  <a:lnTo>
                    <a:pt x="267906" y="347980"/>
                  </a:lnTo>
                  <a:lnTo>
                    <a:pt x="271691" y="349250"/>
                  </a:lnTo>
                  <a:lnTo>
                    <a:pt x="287553" y="349250"/>
                  </a:lnTo>
                  <a:lnTo>
                    <a:pt x="296786" y="347980"/>
                  </a:lnTo>
                  <a:lnTo>
                    <a:pt x="303383" y="346710"/>
                  </a:lnTo>
                  <a:lnTo>
                    <a:pt x="267766" y="346710"/>
                  </a:lnTo>
                  <a:lnTo>
                    <a:pt x="268109" y="345440"/>
                  </a:lnTo>
                  <a:lnTo>
                    <a:pt x="269798" y="345440"/>
                  </a:lnTo>
                  <a:lnTo>
                    <a:pt x="270979" y="342900"/>
                  </a:lnTo>
                  <a:lnTo>
                    <a:pt x="272135" y="341630"/>
                  </a:lnTo>
                  <a:lnTo>
                    <a:pt x="275031" y="337820"/>
                  </a:lnTo>
                  <a:lnTo>
                    <a:pt x="276758" y="335280"/>
                  </a:lnTo>
                  <a:lnTo>
                    <a:pt x="278003" y="334010"/>
                  </a:lnTo>
                  <a:lnTo>
                    <a:pt x="277037" y="334010"/>
                  </a:lnTo>
                  <a:lnTo>
                    <a:pt x="277253" y="332740"/>
                  </a:lnTo>
                  <a:lnTo>
                    <a:pt x="275932" y="331470"/>
                  </a:lnTo>
                  <a:close/>
                </a:path>
                <a:path w="420369" h="368300">
                  <a:moveTo>
                    <a:pt x="269532" y="345440"/>
                  </a:moveTo>
                  <a:lnTo>
                    <a:pt x="268109" y="345440"/>
                  </a:lnTo>
                  <a:lnTo>
                    <a:pt x="267766" y="346710"/>
                  </a:lnTo>
                  <a:lnTo>
                    <a:pt x="269455" y="346710"/>
                  </a:lnTo>
                  <a:lnTo>
                    <a:pt x="269532" y="345440"/>
                  </a:lnTo>
                  <a:close/>
                </a:path>
                <a:path w="420369" h="368300">
                  <a:moveTo>
                    <a:pt x="61051" y="62230"/>
                  </a:moveTo>
                  <a:lnTo>
                    <a:pt x="58432" y="62230"/>
                  </a:lnTo>
                  <a:lnTo>
                    <a:pt x="59562" y="63500"/>
                  </a:lnTo>
                  <a:lnTo>
                    <a:pt x="58549" y="64493"/>
                  </a:lnTo>
                  <a:lnTo>
                    <a:pt x="79596" y="82550"/>
                  </a:lnTo>
                  <a:lnTo>
                    <a:pt x="112833" y="109220"/>
                  </a:lnTo>
                  <a:lnTo>
                    <a:pt x="163940" y="151226"/>
                  </a:lnTo>
                  <a:lnTo>
                    <a:pt x="209750" y="189096"/>
                  </a:lnTo>
                  <a:lnTo>
                    <a:pt x="217549" y="195580"/>
                  </a:lnTo>
                  <a:lnTo>
                    <a:pt x="238140" y="212090"/>
                  </a:lnTo>
                  <a:lnTo>
                    <a:pt x="282826" y="250190"/>
                  </a:lnTo>
                  <a:lnTo>
                    <a:pt x="296655" y="261620"/>
                  </a:lnTo>
                  <a:lnTo>
                    <a:pt x="309626" y="273050"/>
                  </a:lnTo>
                  <a:lnTo>
                    <a:pt x="314604" y="276860"/>
                  </a:lnTo>
                  <a:lnTo>
                    <a:pt x="316636" y="279400"/>
                  </a:lnTo>
                  <a:lnTo>
                    <a:pt x="322846" y="284480"/>
                  </a:lnTo>
                  <a:lnTo>
                    <a:pt x="327418" y="290830"/>
                  </a:lnTo>
                  <a:lnTo>
                    <a:pt x="333451" y="300990"/>
                  </a:lnTo>
                  <a:lnTo>
                    <a:pt x="334898" y="307340"/>
                  </a:lnTo>
                  <a:lnTo>
                    <a:pt x="334898" y="316230"/>
                  </a:lnTo>
                  <a:lnTo>
                    <a:pt x="334137" y="320040"/>
                  </a:lnTo>
                  <a:lnTo>
                    <a:pt x="331127" y="326390"/>
                  </a:lnTo>
                  <a:lnTo>
                    <a:pt x="328866" y="330200"/>
                  </a:lnTo>
                  <a:lnTo>
                    <a:pt x="325818" y="332740"/>
                  </a:lnTo>
                  <a:lnTo>
                    <a:pt x="323456" y="335280"/>
                  </a:lnTo>
                  <a:lnTo>
                    <a:pt x="320344" y="337820"/>
                  </a:lnTo>
                  <a:lnTo>
                    <a:pt x="311340" y="341630"/>
                  </a:lnTo>
                  <a:lnTo>
                    <a:pt x="292011" y="345440"/>
                  </a:lnTo>
                  <a:lnTo>
                    <a:pt x="269532" y="345440"/>
                  </a:lnTo>
                  <a:lnTo>
                    <a:pt x="269455" y="346710"/>
                  </a:lnTo>
                  <a:lnTo>
                    <a:pt x="303383" y="346710"/>
                  </a:lnTo>
                  <a:lnTo>
                    <a:pt x="309981" y="345440"/>
                  </a:lnTo>
                  <a:lnTo>
                    <a:pt x="314274" y="344170"/>
                  </a:lnTo>
                  <a:lnTo>
                    <a:pt x="322046" y="340360"/>
                  </a:lnTo>
                  <a:lnTo>
                    <a:pt x="325539" y="337820"/>
                  </a:lnTo>
                  <a:lnTo>
                    <a:pt x="328282" y="335280"/>
                  </a:lnTo>
                  <a:lnTo>
                    <a:pt x="331558" y="331470"/>
                  </a:lnTo>
                  <a:lnTo>
                    <a:pt x="334073" y="328930"/>
                  </a:lnTo>
                  <a:lnTo>
                    <a:pt x="337439" y="320040"/>
                  </a:lnTo>
                  <a:lnTo>
                    <a:pt x="338289" y="316230"/>
                  </a:lnTo>
                  <a:lnTo>
                    <a:pt x="338289" y="306070"/>
                  </a:lnTo>
                  <a:lnTo>
                    <a:pt x="316801" y="274320"/>
                  </a:lnTo>
                  <a:lnTo>
                    <a:pt x="311835" y="270510"/>
                  </a:lnTo>
                  <a:lnTo>
                    <a:pt x="304647" y="264160"/>
                  </a:lnTo>
                  <a:lnTo>
                    <a:pt x="281132" y="243840"/>
                  </a:lnTo>
                  <a:lnTo>
                    <a:pt x="214220" y="189063"/>
                  </a:lnTo>
                  <a:lnTo>
                    <a:pt x="176644" y="157480"/>
                  </a:lnTo>
                  <a:lnTo>
                    <a:pt x="168917" y="151130"/>
                  </a:lnTo>
                  <a:lnTo>
                    <a:pt x="78265" y="76200"/>
                  </a:lnTo>
                  <a:lnTo>
                    <a:pt x="61051" y="62230"/>
                  </a:lnTo>
                  <a:close/>
                </a:path>
                <a:path w="420369" h="368300">
                  <a:moveTo>
                    <a:pt x="227749" y="342900"/>
                  </a:moveTo>
                  <a:lnTo>
                    <a:pt x="226593" y="344170"/>
                  </a:lnTo>
                  <a:lnTo>
                    <a:pt x="226364" y="345440"/>
                  </a:lnTo>
                  <a:lnTo>
                    <a:pt x="230403" y="345440"/>
                  </a:lnTo>
                  <a:lnTo>
                    <a:pt x="227749" y="342900"/>
                  </a:lnTo>
                  <a:close/>
                </a:path>
                <a:path w="420369" h="368300">
                  <a:moveTo>
                    <a:pt x="242434" y="342900"/>
                  </a:moveTo>
                  <a:lnTo>
                    <a:pt x="227749" y="342900"/>
                  </a:lnTo>
                  <a:lnTo>
                    <a:pt x="230403" y="345440"/>
                  </a:lnTo>
                  <a:lnTo>
                    <a:pt x="235407" y="345440"/>
                  </a:lnTo>
                  <a:lnTo>
                    <a:pt x="242434" y="342900"/>
                  </a:lnTo>
                  <a:close/>
                </a:path>
                <a:path w="420369" h="368300">
                  <a:moveTo>
                    <a:pt x="280492" y="331470"/>
                  </a:moveTo>
                  <a:lnTo>
                    <a:pt x="275932" y="331470"/>
                  </a:lnTo>
                  <a:lnTo>
                    <a:pt x="277253" y="332740"/>
                  </a:lnTo>
                  <a:lnTo>
                    <a:pt x="277037" y="334010"/>
                  </a:lnTo>
                  <a:lnTo>
                    <a:pt x="278003" y="334010"/>
                  </a:lnTo>
                  <a:lnTo>
                    <a:pt x="280492" y="331470"/>
                  </a:lnTo>
                  <a:close/>
                </a:path>
                <a:path w="420369" h="368300">
                  <a:moveTo>
                    <a:pt x="276377" y="330200"/>
                  </a:moveTo>
                  <a:lnTo>
                    <a:pt x="274320" y="330200"/>
                  </a:lnTo>
                  <a:lnTo>
                    <a:pt x="272669" y="331470"/>
                  </a:lnTo>
                  <a:lnTo>
                    <a:pt x="276936" y="331470"/>
                  </a:lnTo>
                  <a:lnTo>
                    <a:pt x="276377" y="330200"/>
                  </a:lnTo>
                  <a:close/>
                </a:path>
                <a:path w="420369" h="368300">
                  <a:moveTo>
                    <a:pt x="407581" y="327660"/>
                  </a:moveTo>
                  <a:lnTo>
                    <a:pt x="400392" y="327660"/>
                  </a:lnTo>
                  <a:lnTo>
                    <a:pt x="404939" y="328930"/>
                  </a:lnTo>
                  <a:lnTo>
                    <a:pt x="413702" y="331470"/>
                  </a:lnTo>
                  <a:lnTo>
                    <a:pt x="412127" y="328930"/>
                  </a:lnTo>
                  <a:lnTo>
                    <a:pt x="408406" y="328930"/>
                  </a:lnTo>
                  <a:lnTo>
                    <a:pt x="407581" y="327660"/>
                  </a:lnTo>
                  <a:close/>
                </a:path>
                <a:path w="420369" h="368300">
                  <a:moveTo>
                    <a:pt x="405984" y="325204"/>
                  </a:moveTo>
                  <a:lnTo>
                    <a:pt x="408406" y="328930"/>
                  </a:lnTo>
                  <a:lnTo>
                    <a:pt x="409841" y="328930"/>
                  </a:lnTo>
                  <a:lnTo>
                    <a:pt x="410337" y="326390"/>
                  </a:lnTo>
                  <a:lnTo>
                    <a:pt x="405984" y="325204"/>
                  </a:lnTo>
                  <a:close/>
                </a:path>
                <a:path w="420369" h="368300">
                  <a:moveTo>
                    <a:pt x="404393" y="292100"/>
                  </a:moveTo>
                  <a:lnTo>
                    <a:pt x="402297" y="297180"/>
                  </a:lnTo>
                  <a:lnTo>
                    <a:pt x="401370" y="302260"/>
                  </a:lnTo>
                  <a:lnTo>
                    <a:pt x="401383" y="314960"/>
                  </a:lnTo>
                  <a:lnTo>
                    <a:pt x="404279" y="322580"/>
                  </a:lnTo>
                  <a:lnTo>
                    <a:pt x="405984" y="325204"/>
                  </a:lnTo>
                  <a:lnTo>
                    <a:pt x="410337" y="326390"/>
                  </a:lnTo>
                  <a:lnTo>
                    <a:pt x="409841" y="328930"/>
                  </a:lnTo>
                  <a:lnTo>
                    <a:pt x="412127" y="328930"/>
                  </a:lnTo>
                  <a:lnTo>
                    <a:pt x="407403" y="321310"/>
                  </a:lnTo>
                  <a:lnTo>
                    <a:pt x="404774" y="314960"/>
                  </a:lnTo>
                  <a:lnTo>
                    <a:pt x="404774" y="302260"/>
                  </a:lnTo>
                  <a:lnTo>
                    <a:pt x="405599" y="298450"/>
                  </a:lnTo>
                  <a:lnTo>
                    <a:pt x="407543" y="293370"/>
                  </a:lnTo>
                  <a:lnTo>
                    <a:pt x="405968" y="293370"/>
                  </a:lnTo>
                  <a:lnTo>
                    <a:pt x="404393" y="292100"/>
                  </a:lnTo>
                  <a:close/>
                </a:path>
                <a:path w="420369" h="368300">
                  <a:moveTo>
                    <a:pt x="404342" y="181610"/>
                  </a:moveTo>
                  <a:lnTo>
                    <a:pt x="397230" y="181610"/>
                  </a:lnTo>
                  <a:lnTo>
                    <a:pt x="399795" y="190500"/>
                  </a:lnTo>
                  <a:lnTo>
                    <a:pt x="403098" y="196850"/>
                  </a:lnTo>
                  <a:lnTo>
                    <a:pt x="406400" y="204470"/>
                  </a:lnTo>
                  <a:lnTo>
                    <a:pt x="416732" y="245110"/>
                  </a:lnTo>
                  <a:lnTo>
                    <a:pt x="416839" y="260350"/>
                  </a:lnTo>
                  <a:lnTo>
                    <a:pt x="415264" y="266700"/>
                  </a:lnTo>
                  <a:lnTo>
                    <a:pt x="410591" y="279400"/>
                  </a:lnTo>
                  <a:lnTo>
                    <a:pt x="407441" y="284480"/>
                  </a:lnTo>
                  <a:lnTo>
                    <a:pt x="404393" y="292100"/>
                  </a:lnTo>
                  <a:lnTo>
                    <a:pt x="405968" y="293370"/>
                  </a:lnTo>
                  <a:lnTo>
                    <a:pt x="407543" y="293370"/>
                  </a:lnTo>
                  <a:lnTo>
                    <a:pt x="410514" y="285750"/>
                  </a:lnTo>
                  <a:lnTo>
                    <a:pt x="413651" y="280670"/>
                  </a:lnTo>
                  <a:lnTo>
                    <a:pt x="418541" y="267970"/>
                  </a:lnTo>
                  <a:lnTo>
                    <a:pt x="420243" y="260350"/>
                  </a:lnTo>
                  <a:lnTo>
                    <a:pt x="420230" y="245110"/>
                  </a:lnTo>
                  <a:lnTo>
                    <a:pt x="419684" y="240030"/>
                  </a:lnTo>
                  <a:lnTo>
                    <a:pt x="418414" y="232410"/>
                  </a:lnTo>
                  <a:lnTo>
                    <a:pt x="416630" y="223520"/>
                  </a:lnTo>
                  <a:lnTo>
                    <a:pt x="414456" y="215900"/>
                  </a:lnTo>
                  <a:lnTo>
                    <a:pt x="412042" y="208280"/>
                  </a:lnTo>
                  <a:lnTo>
                    <a:pt x="409524" y="203200"/>
                  </a:lnTo>
                  <a:lnTo>
                    <a:pt x="406145" y="194310"/>
                  </a:lnTo>
                  <a:lnTo>
                    <a:pt x="402869" y="189230"/>
                  </a:lnTo>
                  <a:lnTo>
                    <a:pt x="401817" y="185420"/>
                  </a:lnTo>
                  <a:lnTo>
                    <a:pt x="399605" y="185420"/>
                  </a:lnTo>
                  <a:lnTo>
                    <a:pt x="399503" y="184150"/>
                  </a:lnTo>
                  <a:lnTo>
                    <a:pt x="401116" y="182880"/>
                  </a:lnTo>
                  <a:lnTo>
                    <a:pt x="406996" y="182880"/>
                  </a:lnTo>
                  <a:lnTo>
                    <a:pt x="404342" y="181610"/>
                  </a:lnTo>
                  <a:close/>
                </a:path>
                <a:path w="420369" h="368300">
                  <a:moveTo>
                    <a:pt x="53505" y="3810"/>
                  </a:moveTo>
                  <a:lnTo>
                    <a:pt x="43294" y="3810"/>
                  </a:lnTo>
                  <a:lnTo>
                    <a:pt x="50368" y="5080"/>
                  </a:lnTo>
                  <a:lnTo>
                    <a:pt x="56324" y="10160"/>
                  </a:lnTo>
                  <a:lnTo>
                    <a:pt x="61930" y="15240"/>
                  </a:lnTo>
                  <a:lnTo>
                    <a:pt x="66005" y="21597"/>
                  </a:lnTo>
                  <a:lnTo>
                    <a:pt x="68488" y="29210"/>
                  </a:lnTo>
                  <a:lnTo>
                    <a:pt x="69329" y="36830"/>
                  </a:lnTo>
                  <a:lnTo>
                    <a:pt x="69329" y="40640"/>
                  </a:lnTo>
                  <a:lnTo>
                    <a:pt x="68173" y="45720"/>
                  </a:lnTo>
                  <a:lnTo>
                    <a:pt x="65112" y="52070"/>
                  </a:lnTo>
                  <a:lnTo>
                    <a:pt x="123397" y="95250"/>
                  </a:lnTo>
                  <a:lnTo>
                    <a:pt x="165185" y="127000"/>
                  </a:lnTo>
                  <a:lnTo>
                    <a:pt x="210146" y="160020"/>
                  </a:lnTo>
                  <a:lnTo>
                    <a:pt x="254039" y="193040"/>
                  </a:lnTo>
                  <a:lnTo>
                    <a:pt x="274267" y="207010"/>
                  </a:lnTo>
                  <a:lnTo>
                    <a:pt x="300976" y="227330"/>
                  </a:lnTo>
                  <a:lnTo>
                    <a:pt x="321729" y="242570"/>
                  </a:lnTo>
                  <a:lnTo>
                    <a:pt x="329374" y="247650"/>
                  </a:lnTo>
                  <a:lnTo>
                    <a:pt x="334708" y="251460"/>
                  </a:lnTo>
                  <a:lnTo>
                    <a:pt x="337108" y="252730"/>
                  </a:lnTo>
                  <a:lnTo>
                    <a:pt x="345358" y="257810"/>
                  </a:lnTo>
                  <a:lnTo>
                    <a:pt x="353363" y="261620"/>
                  </a:lnTo>
                  <a:lnTo>
                    <a:pt x="368427" y="264160"/>
                  </a:lnTo>
                  <a:lnTo>
                    <a:pt x="374294" y="264160"/>
                  </a:lnTo>
                  <a:lnTo>
                    <a:pt x="379742" y="262890"/>
                  </a:lnTo>
                  <a:lnTo>
                    <a:pt x="384549" y="260350"/>
                  </a:lnTo>
                  <a:lnTo>
                    <a:pt x="361678" y="260350"/>
                  </a:lnTo>
                  <a:lnTo>
                    <a:pt x="354483" y="257810"/>
                  </a:lnTo>
                  <a:lnTo>
                    <a:pt x="346901" y="255270"/>
                  </a:lnTo>
                  <a:lnTo>
                    <a:pt x="338988" y="250190"/>
                  </a:lnTo>
                  <a:lnTo>
                    <a:pt x="336702" y="248920"/>
                  </a:lnTo>
                  <a:lnTo>
                    <a:pt x="331343" y="245110"/>
                  </a:lnTo>
                  <a:lnTo>
                    <a:pt x="323723" y="238760"/>
                  </a:lnTo>
                  <a:lnTo>
                    <a:pt x="255493" y="189063"/>
                  </a:lnTo>
                  <a:lnTo>
                    <a:pt x="189555" y="140970"/>
                  </a:lnTo>
                  <a:lnTo>
                    <a:pt x="96086" y="71120"/>
                  </a:lnTo>
                  <a:lnTo>
                    <a:pt x="70049" y="52070"/>
                  </a:lnTo>
                  <a:lnTo>
                    <a:pt x="67284" y="52070"/>
                  </a:lnTo>
                  <a:lnTo>
                    <a:pt x="68313" y="50800"/>
                  </a:lnTo>
                  <a:lnTo>
                    <a:pt x="69449" y="50800"/>
                  </a:lnTo>
                  <a:lnTo>
                    <a:pt x="71450" y="46990"/>
                  </a:lnTo>
                  <a:lnTo>
                    <a:pt x="72732" y="41910"/>
                  </a:lnTo>
                  <a:lnTo>
                    <a:pt x="72732" y="36830"/>
                  </a:lnTo>
                  <a:lnTo>
                    <a:pt x="71800" y="27940"/>
                  </a:lnTo>
                  <a:lnTo>
                    <a:pt x="69051" y="20320"/>
                  </a:lnTo>
                  <a:lnTo>
                    <a:pt x="64562" y="13970"/>
                  </a:lnTo>
                  <a:lnTo>
                    <a:pt x="59638" y="8890"/>
                  </a:lnTo>
                  <a:lnTo>
                    <a:pt x="57365" y="8890"/>
                  </a:lnTo>
                  <a:lnTo>
                    <a:pt x="58419" y="7620"/>
                  </a:lnTo>
                  <a:lnTo>
                    <a:pt x="53505" y="3810"/>
                  </a:lnTo>
                  <a:close/>
                </a:path>
                <a:path w="420369" h="368300">
                  <a:moveTo>
                    <a:pt x="395058" y="186690"/>
                  </a:moveTo>
                  <a:lnTo>
                    <a:pt x="393026" y="186690"/>
                  </a:lnTo>
                  <a:lnTo>
                    <a:pt x="393636" y="187960"/>
                  </a:lnTo>
                  <a:lnTo>
                    <a:pt x="392912" y="187960"/>
                  </a:lnTo>
                  <a:lnTo>
                    <a:pt x="392332" y="188927"/>
                  </a:lnTo>
                  <a:lnTo>
                    <a:pt x="392307" y="189230"/>
                  </a:lnTo>
                  <a:lnTo>
                    <a:pt x="393179" y="191770"/>
                  </a:lnTo>
                  <a:lnTo>
                    <a:pt x="394817" y="196850"/>
                  </a:lnTo>
                  <a:lnTo>
                    <a:pt x="397548" y="210820"/>
                  </a:lnTo>
                  <a:lnTo>
                    <a:pt x="398653" y="218440"/>
                  </a:lnTo>
                  <a:lnTo>
                    <a:pt x="398653" y="229870"/>
                  </a:lnTo>
                  <a:lnTo>
                    <a:pt x="373761" y="260350"/>
                  </a:lnTo>
                  <a:lnTo>
                    <a:pt x="384549" y="260350"/>
                  </a:lnTo>
                  <a:lnTo>
                    <a:pt x="389356" y="257810"/>
                  </a:lnTo>
                  <a:lnTo>
                    <a:pt x="393496" y="252730"/>
                  </a:lnTo>
                  <a:lnTo>
                    <a:pt x="396836" y="247650"/>
                  </a:lnTo>
                  <a:lnTo>
                    <a:pt x="398792" y="245110"/>
                  </a:lnTo>
                  <a:lnTo>
                    <a:pt x="400088" y="241300"/>
                  </a:lnTo>
                  <a:lnTo>
                    <a:pt x="401713" y="233680"/>
                  </a:lnTo>
                  <a:lnTo>
                    <a:pt x="402043" y="229870"/>
                  </a:lnTo>
                  <a:lnTo>
                    <a:pt x="402043" y="217170"/>
                  </a:lnTo>
                  <a:lnTo>
                    <a:pt x="400558" y="207010"/>
                  </a:lnTo>
                  <a:lnTo>
                    <a:pt x="398056" y="196850"/>
                  </a:lnTo>
                  <a:lnTo>
                    <a:pt x="397179" y="193040"/>
                  </a:lnTo>
                  <a:lnTo>
                    <a:pt x="396024" y="189230"/>
                  </a:lnTo>
                  <a:lnTo>
                    <a:pt x="395058" y="186690"/>
                  </a:lnTo>
                  <a:close/>
                </a:path>
                <a:path w="420369" h="368300">
                  <a:moveTo>
                    <a:pt x="376745" y="142240"/>
                  </a:moveTo>
                  <a:lnTo>
                    <a:pt x="379183" y="148590"/>
                  </a:lnTo>
                  <a:lnTo>
                    <a:pt x="379526" y="149860"/>
                  </a:lnTo>
                  <a:lnTo>
                    <a:pt x="379945" y="153670"/>
                  </a:lnTo>
                  <a:lnTo>
                    <a:pt x="379953" y="165100"/>
                  </a:lnTo>
                  <a:lnTo>
                    <a:pt x="378890" y="181610"/>
                  </a:lnTo>
                  <a:lnTo>
                    <a:pt x="378802" y="193040"/>
                  </a:lnTo>
                  <a:lnTo>
                    <a:pt x="379196" y="196850"/>
                  </a:lnTo>
                  <a:lnTo>
                    <a:pt x="379501" y="198120"/>
                  </a:lnTo>
                  <a:lnTo>
                    <a:pt x="381127" y="201930"/>
                  </a:lnTo>
                  <a:lnTo>
                    <a:pt x="383190" y="199390"/>
                  </a:lnTo>
                  <a:lnTo>
                    <a:pt x="381596" y="199390"/>
                  </a:lnTo>
                  <a:lnTo>
                    <a:pt x="380238" y="198120"/>
                  </a:lnTo>
                  <a:lnTo>
                    <a:pt x="381914" y="195580"/>
                  </a:lnTo>
                  <a:lnTo>
                    <a:pt x="382430" y="194698"/>
                  </a:lnTo>
                  <a:lnTo>
                    <a:pt x="382206" y="193040"/>
                  </a:lnTo>
                  <a:lnTo>
                    <a:pt x="382292" y="181610"/>
                  </a:lnTo>
                  <a:lnTo>
                    <a:pt x="383344" y="165100"/>
                  </a:lnTo>
                  <a:lnTo>
                    <a:pt x="383336" y="153670"/>
                  </a:lnTo>
                  <a:lnTo>
                    <a:pt x="383035" y="151226"/>
                  </a:lnTo>
                  <a:lnTo>
                    <a:pt x="379374" y="148590"/>
                  </a:lnTo>
                  <a:lnTo>
                    <a:pt x="380314" y="147320"/>
                  </a:lnTo>
                  <a:lnTo>
                    <a:pt x="381889" y="146050"/>
                  </a:lnTo>
                  <a:lnTo>
                    <a:pt x="382452" y="146050"/>
                  </a:lnTo>
                  <a:lnTo>
                    <a:pt x="376745" y="142240"/>
                  </a:lnTo>
                  <a:close/>
                </a:path>
                <a:path w="420369" h="368300">
                  <a:moveTo>
                    <a:pt x="382430" y="194698"/>
                  </a:moveTo>
                  <a:lnTo>
                    <a:pt x="381914" y="195580"/>
                  </a:lnTo>
                  <a:lnTo>
                    <a:pt x="380238" y="198120"/>
                  </a:lnTo>
                  <a:lnTo>
                    <a:pt x="381596" y="199390"/>
                  </a:lnTo>
                  <a:lnTo>
                    <a:pt x="383184" y="198120"/>
                  </a:lnTo>
                  <a:lnTo>
                    <a:pt x="382828" y="196850"/>
                  </a:lnTo>
                  <a:lnTo>
                    <a:pt x="382549" y="195580"/>
                  </a:lnTo>
                  <a:lnTo>
                    <a:pt x="382430" y="194698"/>
                  </a:lnTo>
                  <a:close/>
                </a:path>
                <a:path w="420369" h="368300">
                  <a:moveTo>
                    <a:pt x="393928" y="184150"/>
                  </a:moveTo>
                  <a:lnTo>
                    <a:pt x="391198" y="185420"/>
                  </a:lnTo>
                  <a:lnTo>
                    <a:pt x="390118" y="185420"/>
                  </a:lnTo>
                  <a:lnTo>
                    <a:pt x="387616" y="187960"/>
                  </a:lnTo>
                  <a:lnTo>
                    <a:pt x="386245" y="189230"/>
                  </a:lnTo>
                  <a:lnTo>
                    <a:pt x="383400" y="193040"/>
                  </a:lnTo>
                  <a:lnTo>
                    <a:pt x="382657" y="194310"/>
                  </a:lnTo>
                  <a:lnTo>
                    <a:pt x="382549" y="195580"/>
                  </a:lnTo>
                  <a:lnTo>
                    <a:pt x="382828" y="196850"/>
                  </a:lnTo>
                  <a:lnTo>
                    <a:pt x="383184" y="198120"/>
                  </a:lnTo>
                  <a:lnTo>
                    <a:pt x="381596" y="199390"/>
                  </a:lnTo>
                  <a:lnTo>
                    <a:pt x="383190" y="199390"/>
                  </a:lnTo>
                  <a:lnTo>
                    <a:pt x="385254" y="196850"/>
                  </a:lnTo>
                  <a:lnTo>
                    <a:pt x="387146" y="194310"/>
                  </a:lnTo>
                  <a:lnTo>
                    <a:pt x="389737" y="190500"/>
                  </a:lnTo>
                  <a:lnTo>
                    <a:pt x="390563" y="190500"/>
                  </a:lnTo>
                  <a:lnTo>
                    <a:pt x="392150" y="189230"/>
                  </a:lnTo>
                  <a:lnTo>
                    <a:pt x="392203" y="188927"/>
                  </a:lnTo>
                  <a:lnTo>
                    <a:pt x="391464" y="186690"/>
                  </a:lnTo>
                  <a:lnTo>
                    <a:pt x="394792" y="186690"/>
                  </a:lnTo>
                  <a:lnTo>
                    <a:pt x="393928" y="184150"/>
                  </a:lnTo>
                  <a:close/>
                </a:path>
                <a:path w="420369" h="368300">
                  <a:moveTo>
                    <a:pt x="382452" y="146050"/>
                  </a:moveTo>
                  <a:lnTo>
                    <a:pt x="381889" y="146050"/>
                  </a:lnTo>
                  <a:lnTo>
                    <a:pt x="382511" y="147320"/>
                  </a:lnTo>
                  <a:lnTo>
                    <a:pt x="382866" y="149860"/>
                  </a:lnTo>
                  <a:lnTo>
                    <a:pt x="383035" y="151226"/>
                  </a:lnTo>
                  <a:lnTo>
                    <a:pt x="386651" y="153670"/>
                  </a:lnTo>
                  <a:lnTo>
                    <a:pt x="395846" y="163830"/>
                  </a:lnTo>
                  <a:lnTo>
                    <a:pt x="401154" y="170180"/>
                  </a:lnTo>
                  <a:lnTo>
                    <a:pt x="409092" y="181610"/>
                  </a:lnTo>
                  <a:lnTo>
                    <a:pt x="410214" y="183754"/>
                  </a:lnTo>
                  <a:lnTo>
                    <a:pt x="411670" y="184150"/>
                  </a:lnTo>
                  <a:lnTo>
                    <a:pt x="413664" y="185420"/>
                  </a:lnTo>
                  <a:lnTo>
                    <a:pt x="415594" y="186690"/>
                  </a:lnTo>
                  <a:lnTo>
                    <a:pt x="414591" y="187960"/>
                  </a:lnTo>
                  <a:lnTo>
                    <a:pt x="413148" y="189096"/>
                  </a:lnTo>
                  <a:lnTo>
                    <a:pt x="417969" y="193040"/>
                  </a:lnTo>
                  <a:lnTo>
                    <a:pt x="415861" y="186690"/>
                  </a:lnTo>
                  <a:lnTo>
                    <a:pt x="415328" y="185420"/>
                  </a:lnTo>
                  <a:lnTo>
                    <a:pt x="413296" y="181610"/>
                  </a:lnTo>
                  <a:lnTo>
                    <a:pt x="411403" y="179070"/>
                  </a:lnTo>
                  <a:lnTo>
                    <a:pt x="405574" y="170180"/>
                  </a:lnTo>
                  <a:lnTo>
                    <a:pt x="401104" y="165100"/>
                  </a:lnTo>
                  <a:lnTo>
                    <a:pt x="391439" y="153670"/>
                  </a:lnTo>
                  <a:lnTo>
                    <a:pt x="386257" y="148590"/>
                  </a:lnTo>
                  <a:lnTo>
                    <a:pt x="382452" y="146050"/>
                  </a:lnTo>
                  <a:close/>
                </a:path>
                <a:path w="420369" h="368300">
                  <a:moveTo>
                    <a:pt x="412942" y="188927"/>
                  </a:moveTo>
                  <a:lnTo>
                    <a:pt x="412978" y="189230"/>
                  </a:lnTo>
                  <a:lnTo>
                    <a:pt x="413148" y="189096"/>
                  </a:lnTo>
                  <a:lnTo>
                    <a:pt x="412942" y="188927"/>
                  </a:lnTo>
                  <a:close/>
                </a:path>
                <a:path w="420369" h="368300">
                  <a:moveTo>
                    <a:pt x="410214" y="183754"/>
                  </a:moveTo>
                  <a:lnTo>
                    <a:pt x="411086" y="185420"/>
                  </a:lnTo>
                  <a:lnTo>
                    <a:pt x="411645" y="186690"/>
                  </a:lnTo>
                  <a:lnTo>
                    <a:pt x="412521" y="187960"/>
                  </a:lnTo>
                  <a:lnTo>
                    <a:pt x="412826" y="187960"/>
                  </a:lnTo>
                  <a:lnTo>
                    <a:pt x="412942" y="188927"/>
                  </a:lnTo>
                  <a:lnTo>
                    <a:pt x="413148" y="189096"/>
                  </a:lnTo>
                  <a:lnTo>
                    <a:pt x="414591" y="187960"/>
                  </a:lnTo>
                  <a:lnTo>
                    <a:pt x="415594" y="186690"/>
                  </a:lnTo>
                  <a:lnTo>
                    <a:pt x="413664" y="185420"/>
                  </a:lnTo>
                  <a:lnTo>
                    <a:pt x="411670" y="184150"/>
                  </a:lnTo>
                  <a:lnTo>
                    <a:pt x="410214" y="183754"/>
                  </a:lnTo>
                  <a:close/>
                </a:path>
                <a:path w="420369" h="368300">
                  <a:moveTo>
                    <a:pt x="393026" y="186690"/>
                  </a:moveTo>
                  <a:lnTo>
                    <a:pt x="391464" y="186690"/>
                  </a:lnTo>
                  <a:lnTo>
                    <a:pt x="392250" y="189063"/>
                  </a:lnTo>
                  <a:lnTo>
                    <a:pt x="392912" y="187960"/>
                  </a:lnTo>
                  <a:lnTo>
                    <a:pt x="393636" y="187960"/>
                  </a:lnTo>
                  <a:lnTo>
                    <a:pt x="393026" y="186690"/>
                  </a:lnTo>
                  <a:close/>
                </a:path>
                <a:path w="420369" h="368300">
                  <a:moveTo>
                    <a:pt x="412826" y="187960"/>
                  </a:moveTo>
                  <a:lnTo>
                    <a:pt x="411759" y="187960"/>
                  </a:lnTo>
                  <a:lnTo>
                    <a:pt x="412942" y="188927"/>
                  </a:lnTo>
                  <a:lnTo>
                    <a:pt x="412826" y="187960"/>
                  </a:lnTo>
                  <a:close/>
                </a:path>
                <a:path w="420369" h="368300">
                  <a:moveTo>
                    <a:pt x="406996" y="182880"/>
                  </a:moveTo>
                  <a:lnTo>
                    <a:pt x="401116" y="182880"/>
                  </a:lnTo>
                  <a:lnTo>
                    <a:pt x="401817" y="185420"/>
                  </a:lnTo>
                  <a:lnTo>
                    <a:pt x="406120" y="185420"/>
                  </a:lnTo>
                  <a:lnTo>
                    <a:pt x="410019" y="187960"/>
                  </a:lnTo>
                  <a:lnTo>
                    <a:pt x="412521" y="187960"/>
                  </a:lnTo>
                  <a:lnTo>
                    <a:pt x="411645" y="186690"/>
                  </a:lnTo>
                  <a:lnTo>
                    <a:pt x="411086" y="185420"/>
                  </a:lnTo>
                  <a:lnTo>
                    <a:pt x="410214" y="183754"/>
                  </a:lnTo>
                  <a:lnTo>
                    <a:pt x="406996" y="182880"/>
                  </a:lnTo>
                  <a:close/>
                </a:path>
                <a:path w="420369" h="368300">
                  <a:moveTo>
                    <a:pt x="401116" y="182880"/>
                  </a:moveTo>
                  <a:lnTo>
                    <a:pt x="399503" y="184150"/>
                  </a:lnTo>
                  <a:lnTo>
                    <a:pt x="399605" y="185420"/>
                  </a:lnTo>
                  <a:lnTo>
                    <a:pt x="401817" y="185420"/>
                  </a:lnTo>
                  <a:lnTo>
                    <a:pt x="401116" y="182880"/>
                  </a:lnTo>
                  <a:close/>
                </a:path>
                <a:path w="420369" h="368300">
                  <a:moveTo>
                    <a:pt x="381889" y="146050"/>
                  </a:moveTo>
                  <a:lnTo>
                    <a:pt x="380314" y="147320"/>
                  </a:lnTo>
                  <a:lnTo>
                    <a:pt x="379374" y="148590"/>
                  </a:lnTo>
                  <a:lnTo>
                    <a:pt x="383035" y="151226"/>
                  </a:lnTo>
                  <a:lnTo>
                    <a:pt x="382866" y="149860"/>
                  </a:lnTo>
                  <a:lnTo>
                    <a:pt x="382511" y="147320"/>
                  </a:lnTo>
                  <a:lnTo>
                    <a:pt x="381889" y="146050"/>
                  </a:lnTo>
                  <a:close/>
                </a:path>
                <a:path w="420369" h="368300">
                  <a:moveTo>
                    <a:pt x="44018" y="0"/>
                  </a:moveTo>
                  <a:lnTo>
                    <a:pt x="36233" y="0"/>
                  </a:lnTo>
                  <a:lnTo>
                    <a:pt x="28244" y="1270"/>
                  </a:lnTo>
                  <a:lnTo>
                    <a:pt x="0" y="27940"/>
                  </a:lnTo>
                  <a:lnTo>
                    <a:pt x="0" y="36830"/>
                  </a:lnTo>
                  <a:lnTo>
                    <a:pt x="20688" y="69850"/>
                  </a:lnTo>
                  <a:lnTo>
                    <a:pt x="28740" y="72390"/>
                  </a:lnTo>
                  <a:lnTo>
                    <a:pt x="44932" y="72390"/>
                  </a:lnTo>
                  <a:lnTo>
                    <a:pt x="53086" y="69850"/>
                  </a:lnTo>
                  <a:lnTo>
                    <a:pt x="29502" y="69850"/>
                  </a:lnTo>
                  <a:lnTo>
                    <a:pt x="22186" y="67310"/>
                  </a:lnTo>
                  <a:lnTo>
                    <a:pt x="3403" y="36830"/>
                  </a:lnTo>
                  <a:lnTo>
                    <a:pt x="3403" y="29210"/>
                  </a:lnTo>
                  <a:lnTo>
                    <a:pt x="5689" y="21590"/>
                  </a:lnTo>
                  <a:lnTo>
                    <a:pt x="10414" y="16510"/>
                  </a:lnTo>
                  <a:lnTo>
                    <a:pt x="15784" y="10160"/>
                  </a:lnTo>
                  <a:lnTo>
                    <a:pt x="22075" y="6350"/>
                  </a:lnTo>
                  <a:lnTo>
                    <a:pt x="28991" y="3810"/>
                  </a:lnTo>
                  <a:lnTo>
                    <a:pt x="53505" y="3810"/>
                  </a:lnTo>
                  <a:lnTo>
                    <a:pt x="51866" y="2540"/>
                  </a:lnTo>
                  <a:lnTo>
                    <a:pt x="44018" y="0"/>
                  </a:lnTo>
                  <a:close/>
                </a:path>
                <a:path w="420369" h="368300">
                  <a:moveTo>
                    <a:pt x="59486" y="60960"/>
                  </a:moveTo>
                  <a:lnTo>
                    <a:pt x="58369" y="60960"/>
                  </a:lnTo>
                  <a:lnTo>
                    <a:pt x="51460" y="67310"/>
                  </a:lnTo>
                  <a:lnTo>
                    <a:pt x="44157" y="69850"/>
                  </a:lnTo>
                  <a:lnTo>
                    <a:pt x="53086" y="69850"/>
                  </a:lnTo>
                  <a:lnTo>
                    <a:pt x="58549" y="64493"/>
                  </a:lnTo>
                  <a:lnTo>
                    <a:pt x="57391" y="63500"/>
                  </a:lnTo>
                  <a:lnTo>
                    <a:pt x="58432" y="62230"/>
                  </a:lnTo>
                  <a:lnTo>
                    <a:pt x="61051" y="62230"/>
                  </a:lnTo>
                  <a:lnTo>
                    <a:pt x="59486" y="60960"/>
                  </a:lnTo>
                  <a:close/>
                </a:path>
                <a:path w="420369" h="368300">
                  <a:moveTo>
                    <a:pt x="58432" y="62230"/>
                  </a:moveTo>
                  <a:lnTo>
                    <a:pt x="57391" y="63500"/>
                  </a:lnTo>
                  <a:lnTo>
                    <a:pt x="58549" y="64493"/>
                  </a:lnTo>
                  <a:lnTo>
                    <a:pt x="59562" y="63500"/>
                  </a:lnTo>
                  <a:lnTo>
                    <a:pt x="58432" y="62230"/>
                  </a:lnTo>
                  <a:close/>
                </a:path>
                <a:path w="420369" h="368300">
                  <a:moveTo>
                    <a:pt x="18080" y="21597"/>
                  </a:moveTo>
                  <a:lnTo>
                    <a:pt x="14795" y="26670"/>
                  </a:lnTo>
                  <a:lnTo>
                    <a:pt x="13195" y="31750"/>
                  </a:lnTo>
                  <a:lnTo>
                    <a:pt x="13195" y="43180"/>
                  </a:lnTo>
                  <a:lnTo>
                    <a:pt x="16243" y="49530"/>
                  </a:lnTo>
                  <a:lnTo>
                    <a:pt x="26250" y="57150"/>
                  </a:lnTo>
                  <a:lnTo>
                    <a:pt x="31267" y="59690"/>
                  </a:lnTo>
                  <a:lnTo>
                    <a:pt x="43065" y="59690"/>
                  </a:lnTo>
                  <a:lnTo>
                    <a:pt x="49847" y="55880"/>
                  </a:lnTo>
                  <a:lnTo>
                    <a:pt x="31991" y="55880"/>
                  </a:lnTo>
                  <a:lnTo>
                    <a:pt x="27736" y="54610"/>
                  </a:lnTo>
                  <a:lnTo>
                    <a:pt x="19176" y="48260"/>
                  </a:lnTo>
                  <a:lnTo>
                    <a:pt x="16598" y="41910"/>
                  </a:lnTo>
                  <a:lnTo>
                    <a:pt x="16598" y="31750"/>
                  </a:lnTo>
                  <a:lnTo>
                    <a:pt x="17945" y="27940"/>
                  </a:lnTo>
                  <a:lnTo>
                    <a:pt x="21718" y="22860"/>
                  </a:lnTo>
                  <a:lnTo>
                    <a:pt x="19430" y="22860"/>
                  </a:lnTo>
                  <a:lnTo>
                    <a:pt x="18080" y="21597"/>
                  </a:lnTo>
                  <a:close/>
                </a:path>
                <a:path w="420369" h="368300">
                  <a:moveTo>
                    <a:pt x="51358" y="48726"/>
                  </a:moveTo>
                  <a:lnTo>
                    <a:pt x="47840" y="53340"/>
                  </a:lnTo>
                  <a:lnTo>
                    <a:pt x="42075" y="55880"/>
                  </a:lnTo>
                  <a:lnTo>
                    <a:pt x="49847" y="55880"/>
                  </a:lnTo>
                  <a:lnTo>
                    <a:pt x="54034" y="50457"/>
                  </a:lnTo>
                  <a:lnTo>
                    <a:pt x="53060" y="49530"/>
                  </a:lnTo>
                  <a:lnTo>
                    <a:pt x="51358" y="49530"/>
                  </a:lnTo>
                  <a:lnTo>
                    <a:pt x="51358" y="48726"/>
                  </a:lnTo>
                  <a:close/>
                </a:path>
                <a:path w="420369" h="368300">
                  <a:moveTo>
                    <a:pt x="68313" y="50800"/>
                  </a:moveTo>
                  <a:lnTo>
                    <a:pt x="67284" y="52070"/>
                  </a:lnTo>
                  <a:lnTo>
                    <a:pt x="68783" y="52070"/>
                  </a:lnTo>
                  <a:lnTo>
                    <a:pt x="69134" y="51400"/>
                  </a:lnTo>
                  <a:lnTo>
                    <a:pt x="68313" y="50800"/>
                  </a:lnTo>
                  <a:close/>
                </a:path>
                <a:path w="420369" h="368300">
                  <a:moveTo>
                    <a:pt x="69134" y="51400"/>
                  </a:moveTo>
                  <a:lnTo>
                    <a:pt x="68783" y="52070"/>
                  </a:lnTo>
                  <a:lnTo>
                    <a:pt x="70049" y="52070"/>
                  </a:lnTo>
                  <a:lnTo>
                    <a:pt x="69134" y="51400"/>
                  </a:lnTo>
                  <a:close/>
                </a:path>
                <a:path w="420369" h="368300">
                  <a:moveTo>
                    <a:pt x="69449" y="50800"/>
                  </a:moveTo>
                  <a:lnTo>
                    <a:pt x="68313" y="50800"/>
                  </a:lnTo>
                  <a:lnTo>
                    <a:pt x="69134" y="51400"/>
                  </a:lnTo>
                  <a:lnTo>
                    <a:pt x="69449" y="50800"/>
                  </a:lnTo>
                  <a:close/>
                </a:path>
                <a:path w="420369" h="368300">
                  <a:moveTo>
                    <a:pt x="55225" y="49530"/>
                  </a:moveTo>
                  <a:lnTo>
                    <a:pt x="54749" y="49530"/>
                  </a:lnTo>
                  <a:lnTo>
                    <a:pt x="54034" y="50457"/>
                  </a:lnTo>
                  <a:lnTo>
                    <a:pt x="54394" y="50800"/>
                  </a:lnTo>
                  <a:lnTo>
                    <a:pt x="55225" y="49530"/>
                  </a:lnTo>
                  <a:close/>
                </a:path>
                <a:path w="420369" h="368300">
                  <a:moveTo>
                    <a:pt x="56057" y="48260"/>
                  </a:moveTo>
                  <a:lnTo>
                    <a:pt x="51714" y="48260"/>
                  </a:lnTo>
                  <a:lnTo>
                    <a:pt x="54034" y="50457"/>
                  </a:lnTo>
                  <a:lnTo>
                    <a:pt x="54749" y="49530"/>
                  </a:lnTo>
                  <a:lnTo>
                    <a:pt x="55225" y="49530"/>
                  </a:lnTo>
                  <a:lnTo>
                    <a:pt x="56057" y="48260"/>
                  </a:lnTo>
                  <a:close/>
                </a:path>
                <a:path w="420369" h="368300">
                  <a:moveTo>
                    <a:pt x="51714" y="48260"/>
                  </a:moveTo>
                  <a:lnTo>
                    <a:pt x="51358" y="48726"/>
                  </a:lnTo>
                  <a:lnTo>
                    <a:pt x="51358" y="49530"/>
                  </a:lnTo>
                  <a:lnTo>
                    <a:pt x="53060" y="49530"/>
                  </a:lnTo>
                  <a:lnTo>
                    <a:pt x="51714" y="48260"/>
                  </a:lnTo>
                  <a:close/>
                </a:path>
                <a:path w="420369" h="368300">
                  <a:moveTo>
                    <a:pt x="48329" y="16510"/>
                  </a:moveTo>
                  <a:lnTo>
                    <a:pt x="40398" y="16510"/>
                  </a:lnTo>
                  <a:lnTo>
                    <a:pt x="44716" y="17780"/>
                  </a:lnTo>
                  <a:lnTo>
                    <a:pt x="48336" y="20320"/>
                  </a:lnTo>
                  <a:lnTo>
                    <a:pt x="53314" y="24130"/>
                  </a:lnTo>
                  <a:lnTo>
                    <a:pt x="55918" y="30480"/>
                  </a:lnTo>
                  <a:lnTo>
                    <a:pt x="55918" y="40640"/>
                  </a:lnTo>
                  <a:lnTo>
                    <a:pt x="54571" y="44450"/>
                  </a:lnTo>
                  <a:lnTo>
                    <a:pt x="51358" y="48260"/>
                  </a:lnTo>
                  <a:lnTo>
                    <a:pt x="51358" y="48726"/>
                  </a:lnTo>
                  <a:lnTo>
                    <a:pt x="51714" y="48260"/>
                  </a:lnTo>
                  <a:lnTo>
                    <a:pt x="56057" y="48260"/>
                  </a:lnTo>
                  <a:lnTo>
                    <a:pt x="57721" y="45720"/>
                  </a:lnTo>
                  <a:lnTo>
                    <a:pt x="59308" y="40640"/>
                  </a:lnTo>
                  <a:lnTo>
                    <a:pt x="59308" y="29210"/>
                  </a:lnTo>
                  <a:lnTo>
                    <a:pt x="56261" y="22860"/>
                  </a:lnTo>
                  <a:lnTo>
                    <a:pt x="50431" y="17780"/>
                  </a:lnTo>
                  <a:lnTo>
                    <a:pt x="48329" y="16510"/>
                  </a:lnTo>
                  <a:close/>
                </a:path>
                <a:path w="420369" h="368300">
                  <a:moveTo>
                    <a:pt x="22662" y="21590"/>
                  </a:moveTo>
                  <a:lnTo>
                    <a:pt x="18084" y="21590"/>
                  </a:lnTo>
                  <a:lnTo>
                    <a:pt x="19430" y="22860"/>
                  </a:lnTo>
                  <a:lnTo>
                    <a:pt x="21718" y="22860"/>
                  </a:lnTo>
                  <a:lnTo>
                    <a:pt x="22662" y="21590"/>
                  </a:lnTo>
                  <a:close/>
                </a:path>
                <a:path w="420369" h="368300">
                  <a:moveTo>
                    <a:pt x="41135" y="12700"/>
                  </a:moveTo>
                  <a:lnTo>
                    <a:pt x="29286" y="12700"/>
                  </a:lnTo>
                  <a:lnTo>
                    <a:pt x="22504" y="16510"/>
                  </a:lnTo>
                  <a:lnTo>
                    <a:pt x="18080" y="21597"/>
                  </a:lnTo>
                  <a:lnTo>
                    <a:pt x="22662" y="21590"/>
                  </a:lnTo>
                  <a:lnTo>
                    <a:pt x="24549" y="19050"/>
                  </a:lnTo>
                  <a:lnTo>
                    <a:pt x="30276" y="16510"/>
                  </a:lnTo>
                  <a:lnTo>
                    <a:pt x="48329" y="16510"/>
                  </a:lnTo>
                  <a:lnTo>
                    <a:pt x="46215" y="15240"/>
                  </a:lnTo>
                  <a:lnTo>
                    <a:pt x="41135" y="12700"/>
                  </a:lnTo>
                  <a:close/>
                </a:path>
                <a:path w="420369" h="368300">
                  <a:moveTo>
                    <a:pt x="58414" y="7627"/>
                  </a:moveTo>
                  <a:lnTo>
                    <a:pt x="57365" y="8890"/>
                  </a:lnTo>
                  <a:lnTo>
                    <a:pt x="59638" y="8890"/>
                  </a:lnTo>
                  <a:lnTo>
                    <a:pt x="58414" y="7627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3" name="object 6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34838" y="868577"/>
              <a:ext cx="228076" cy="214078"/>
            </a:xfrm>
            <a:prstGeom prst="rect">
              <a:avLst/>
            </a:prstGeom>
          </p:spPr>
        </p:pic>
        <p:sp>
          <p:nvSpPr>
            <p:cNvPr id="74" name="object 67"/>
            <p:cNvSpPr/>
            <p:nvPr/>
          </p:nvSpPr>
          <p:spPr>
            <a:xfrm>
              <a:off x="758228" y="1227477"/>
              <a:ext cx="38100" cy="34925"/>
            </a:xfrm>
            <a:custGeom>
              <a:avLst/>
              <a:gdLst/>
              <a:ahLst/>
              <a:cxnLst/>
              <a:rect l="l" t="t" r="r" b="b"/>
              <a:pathLst>
                <a:path w="38100" h="34925">
                  <a:moveTo>
                    <a:pt x="31864" y="0"/>
                  </a:moveTo>
                  <a:lnTo>
                    <a:pt x="23456" y="6477"/>
                  </a:lnTo>
                  <a:lnTo>
                    <a:pt x="18313" y="3365"/>
                  </a:lnTo>
                  <a:lnTo>
                    <a:pt x="11772" y="3797"/>
                  </a:lnTo>
                  <a:lnTo>
                    <a:pt x="952" y="12522"/>
                  </a:lnTo>
                  <a:lnTo>
                    <a:pt x="0" y="21526"/>
                  </a:lnTo>
                  <a:lnTo>
                    <a:pt x="9829" y="33693"/>
                  </a:lnTo>
                  <a:lnTo>
                    <a:pt x="18618" y="34734"/>
                  </a:lnTo>
                  <a:lnTo>
                    <a:pt x="29489" y="26263"/>
                  </a:lnTo>
                  <a:lnTo>
                    <a:pt x="31381" y="19977"/>
                  </a:lnTo>
                  <a:lnTo>
                    <a:pt x="29489" y="14249"/>
                  </a:lnTo>
                  <a:lnTo>
                    <a:pt x="37680" y="7556"/>
                  </a:lnTo>
                  <a:lnTo>
                    <a:pt x="31864" y="0"/>
                  </a:lnTo>
                  <a:close/>
                </a:path>
              </a:pathLst>
            </a:custGeom>
            <a:solidFill>
              <a:srgbClr val="F99D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68"/>
            <p:cNvSpPr/>
            <p:nvPr/>
          </p:nvSpPr>
          <p:spPr>
            <a:xfrm>
              <a:off x="758304" y="1225560"/>
              <a:ext cx="40005" cy="36830"/>
            </a:xfrm>
            <a:custGeom>
              <a:avLst/>
              <a:gdLst/>
              <a:ahLst/>
              <a:cxnLst/>
              <a:rect l="l" t="t" r="r" b="b"/>
              <a:pathLst>
                <a:path w="40004" h="36830">
                  <a:moveTo>
                    <a:pt x="18821" y="4622"/>
                  </a:moveTo>
                  <a:lnTo>
                    <a:pt x="12407" y="4622"/>
                  </a:lnTo>
                  <a:lnTo>
                    <a:pt x="8851" y="5816"/>
                  </a:lnTo>
                  <a:lnTo>
                    <a:pt x="2032" y="11315"/>
                  </a:lnTo>
                  <a:lnTo>
                    <a:pt x="0" y="15938"/>
                  </a:lnTo>
                  <a:lnTo>
                    <a:pt x="108" y="24447"/>
                  </a:lnTo>
                  <a:lnTo>
                    <a:pt x="1168" y="27686"/>
                  </a:lnTo>
                  <a:lnTo>
                    <a:pt x="6705" y="34544"/>
                  </a:lnTo>
                  <a:lnTo>
                    <a:pt x="11328" y="36588"/>
                  </a:lnTo>
                  <a:lnTo>
                    <a:pt x="19380" y="36576"/>
                  </a:lnTo>
                  <a:lnTo>
                    <a:pt x="22821" y="35496"/>
                  </a:lnTo>
                  <a:lnTo>
                    <a:pt x="25810" y="33185"/>
                  </a:lnTo>
                  <a:lnTo>
                    <a:pt x="12306" y="33172"/>
                  </a:lnTo>
                  <a:lnTo>
                    <a:pt x="8686" y="31584"/>
                  </a:lnTo>
                  <a:lnTo>
                    <a:pt x="4318" y="26174"/>
                  </a:lnTo>
                  <a:lnTo>
                    <a:pt x="3403" y="23380"/>
                  </a:lnTo>
                  <a:lnTo>
                    <a:pt x="3503" y="16687"/>
                  </a:lnTo>
                  <a:lnTo>
                    <a:pt x="4991" y="13284"/>
                  </a:lnTo>
                  <a:lnTo>
                    <a:pt x="10363" y="8953"/>
                  </a:lnTo>
                  <a:lnTo>
                    <a:pt x="13157" y="8026"/>
                  </a:lnTo>
                  <a:lnTo>
                    <a:pt x="23099" y="8026"/>
                  </a:lnTo>
                  <a:lnTo>
                    <a:pt x="22352" y="7048"/>
                  </a:lnTo>
                  <a:lnTo>
                    <a:pt x="23274" y="6337"/>
                  </a:lnTo>
                  <a:lnTo>
                    <a:pt x="21704" y="5384"/>
                  </a:lnTo>
                  <a:lnTo>
                    <a:pt x="18821" y="4622"/>
                  </a:lnTo>
                  <a:close/>
                </a:path>
                <a:path w="40004" h="36830">
                  <a:moveTo>
                    <a:pt x="23647" y="30568"/>
                  </a:moveTo>
                  <a:lnTo>
                    <a:pt x="21361" y="32334"/>
                  </a:lnTo>
                  <a:lnTo>
                    <a:pt x="18669" y="33172"/>
                  </a:lnTo>
                  <a:lnTo>
                    <a:pt x="15989" y="33185"/>
                  </a:lnTo>
                  <a:lnTo>
                    <a:pt x="25827" y="33172"/>
                  </a:lnTo>
                  <a:lnTo>
                    <a:pt x="27424" y="31915"/>
                  </a:lnTo>
                  <a:lnTo>
                    <a:pt x="24676" y="31915"/>
                  </a:lnTo>
                  <a:lnTo>
                    <a:pt x="23634" y="30581"/>
                  </a:lnTo>
                  <a:close/>
                </a:path>
                <a:path w="40004" h="36830">
                  <a:moveTo>
                    <a:pt x="23648" y="30570"/>
                  </a:moveTo>
                  <a:lnTo>
                    <a:pt x="24676" y="31915"/>
                  </a:lnTo>
                  <a:lnTo>
                    <a:pt x="23648" y="30570"/>
                  </a:lnTo>
                  <a:close/>
                </a:path>
                <a:path w="40004" h="36830">
                  <a:moveTo>
                    <a:pt x="27899" y="16949"/>
                  </a:moveTo>
                  <a:lnTo>
                    <a:pt x="28256" y="18072"/>
                  </a:lnTo>
                  <a:lnTo>
                    <a:pt x="28391" y="18961"/>
                  </a:lnTo>
                  <a:lnTo>
                    <a:pt x="28448" y="24447"/>
                  </a:lnTo>
                  <a:lnTo>
                    <a:pt x="26733" y="28143"/>
                  </a:lnTo>
                  <a:lnTo>
                    <a:pt x="23650" y="30568"/>
                  </a:lnTo>
                  <a:lnTo>
                    <a:pt x="24676" y="31915"/>
                  </a:lnTo>
                  <a:lnTo>
                    <a:pt x="27424" y="31915"/>
                  </a:lnTo>
                  <a:lnTo>
                    <a:pt x="29667" y="30149"/>
                  </a:lnTo>
                  <a:lnTo>
                    <a:pt x="31838" y="25476"/>
                  </a:lnTo>
                  <a:lnTo>
                    <a:pt x="31838" y="18961"/>
                  </a:lnTo>
                  <a:lnTo>
                    <a:pt x="31705" y="18072"/>
                  </a:lnTo>
                  <a:lnTo>
                    <a:pt x="29362" y="18072"/>
                  </a:lnTo>
                  <a:lnTo>
                    <a:pt x="28435" y="17805"/>
                  </a:lnTo>
                  <a:lnTo>
                    <a:pt x="27899" y="16949"/>
                  </a:lnTo>
                  <a:close/>
                </a:path>
                <a:path w="40004" h="36830">
                  <a:moveTo>
                    <a:pt x="29409" y="16159"/>
                  </a:moveTo>
                  <a:lnTo>
                    <a:pt x="27813" y="16687"/>
                  </a:lnTo>
                  <a:lnTo>
                    <a:pt x="27899" y="16949"/>
                  </a:lnTo>
                  <a:lnTo>
                    <a:pt x="28435" y="17805"/>
                  </a:lnTo>
                  <a:lnTo>
                    <a:pt x="29362" y="18072"/>
                  </a:lnTo>
                  <a:lnTo>
                    <a:pt x="30137" y="17703"/>
                  </a:lnTo>
                  <a:lnTo>
                    <a:pt x="29409" y="16159"/>
                  </a:lnTo>
                  <a:close/>
                </a:path>
                <a:path w="40004" h="36830">
                  <a:moveTo>
                    <a:pt x="29459" y="16224"/>
                  </a:moveTo>
                  <a:lnTo>
                    <a:pt x="30065" y="17487"/>
                  </a:lnTo>
                  <a:lnTo>
                    <a:pt x="30137" y="17703"/>
                  </a:lnTo>
                  <a:lnTo>
                    <a:pt x="29362" y="18072"/>
                  </a:lnTo>
                  <a:lnTo>
                    <a:pt x="31705" y="18072"/>
                  </a:lnTo>
                  <a:lnTo>
                    <a:pt x="31617" y="17487"/>
                  </a:lnTo>
                  <a:lnTo>
                    <a:pt x="30480" y="17487"/>
                  </a:lnTo>
                  <a:lnTo>
                    <a:pt x="29459" y="16224"/>
                  </a:lnTo>
                  <a:close/>
                </a:path>
                <a:path w="40004" h="36830">
                  <a:moveTo>
                    <a:pt x="29413" y="16167"/>
                  </a:moveTo>
                  <a:lnTo>
                    <a:pt x="30137" y="17703"/>
                  </a:lnTo>
                  <a:lnTo>
                    <a:pt x="30065" y="17487"/>
                  </a:lnTo>
                  <a:lnTo>
                    <a:pt x="29517" y="16344"/>
                  </a:lnTo>
                  <a:lnTo>
                    <a:pt x="29413" y="16167"/>
                  </a:lnTo>
                  <a:close/>
                </a:path>
                <a:path w="40004" h="36830">
                  <a:moveTo>
                    <a:pt x="31214" y="16154"/>
                  </a:moveTo>
                  <a:lnTo>
                    <a:pt x="29425" y="16154"/>
                  </a:lnTo>
                  <a:lnTo>
                    <a:pt x="30480" y="17487"/>
                  </a:lnTo>
                  <a:lnTo>
                    <a:pt x="31406" y="16732"/>
                  </a:lnTo>
                  <a:lnTo>
                    <a:pt x="31214" y="16154"/>
                  </a:lnTo>
                  <a:close/>
                </a:path>
                <a:path w="40004" h="36830">
                  <a:moveTo>
                    <a:pt x="31406" y="16732"/>
                  </a:moveTo>
                  <a:lnTo>
                    <a:pt x="30480" y="17487"/>
                  </a:lnTo>
                  <a:lnTo>
                    <a:pt x="31617" y="17487"/>
                  </a:lnTo>
                  <a:lnTo>
                    <a:pt x="31584" y="17272"/>
                  </a:lnTo>
                  <a:lnTo>
                    <a:pt x="31406" y="16732"/>
                  </a:lnTo>
                  <a:close/>
                </a:path>
                <a:path w="40004" h="36830">
                  <a:moveTo>
                    <a:pt x="28676" y="14630"/>
                  </a:moveTo>
                  <a:lnTo>
                    <a:pt x="27673" y="15392"/>
                  </a:lnTo>
                  <a:lnTo>
                    <a:pt x="27520" y="16344"/>
                  </a:lnTo>
                  <a:lnTo>
                    <a:pt x="27899" y="16949"/>
                  </a:lnTo>
                  <a:lnTo>
                    <a:pt x="27813" y="16687"/>
                  </a:lnTo>
                  <a:lnTo>
                    <a:pt x="29387" y="16167"/>
                  </a:lnTo>
                  <a:lnTo>
                    <a:pt x="29303" y="15938"/>
                  </a:lnTo>
                  <a:lnTo>
                    <a:pt x="28676" y="14630"/>
                  </a:lnTo>
                  <a:close/>
                </a:path>
                <a:path w="40004" h="36830">
                  <a:moveTo>
                    <a:pt x="34260" y="14401"/>
                  </a:moveTo>
                  <a:lnTo>
                    <a:pt x="29654" y="14401"/>
                  </a:lnTo>
                  <a:lnTo>
                    <a:pt x="30543" y="14782"/>
                  </a:lnTo>
                  <a:lnTo>
                    <a:pt x="30886" y="15163"/>
                  </a:lnTo>
                  <a:lnTo>
                    <a:pt x="31406" y="16732"/>
                  </a:lnTo>
                  <a:lnTo>
                    <a:pt x="34260" y="14401"/>
                  </a:lnTo>
                  <a:close/>
                </a:path>
                <a:path w="40004" h="36830">
                  <a:moveTo>
                    <a:pt x="29654" y="14401"/>
                  </a:moveTo>
                  <a:lnTo>
                    <a:pt x="29133" y="14414"/>
                  </a:lnTo>
                  <a:lnTo>
                    <a:pt x="28702" y="14630"/>
                  </a:lnTo>
                  <a:lnTo>
                    <a:pt x="28749" y="14782"/>
                  </a:lnTo>
                  <a:lnTo>
                    <a:pt x="29409" y="16159"/>
                  </a:lnTo>
                  <a:lnTo>
                    <a:pt x="31214" y="16154"/>
                  </a:lnTo>
                  <a:lnTo>
                    <a:pt x="30886" y="15163"/>
                  </a:lnTo>
                  <a:lnTo>
                    <a:pt x="30543" y="14782"/>
                  </a:lnTo>
                  <a:lnTo>
                    <a:pt x="29654" y="14401"/>
                  </a:lnTo>
                  <a:close/>
                </a:path>
                <a:path w="40004" h="36830">
                  <a:moveTo>
                    <a:pt x="35767" y="4305"/>
                  </a:moveTo>
                  <a:lnTo>
                    <a:pt x="31483" y="4305"/>
                  </a:lnTo>
                  <a:lnTo>
                    <a:pt x="35255" y="9207"/>
                  </a:lnTo>
                  <a:lnTo>
                    <a:pt x="28607" y="14630"/>
                  </a:lnTo>
                  <a:lnTo>
                    <a:pt x="29133" y="14414"/>
                  </a:lnTo>
                  <a:lnTo>
                    <a:pt x="29654" y="14401"/>
                  </a:lnTo>
                  <a:lnTo>
                    <a:pt x="34260" y="14401"/>
                  </a:lnTo>
                  <a:lnTo>
                    <a:pt x="39395" y="10210"/>
                  </a:lnTo>
                  <a:lnTo>
                    <a:pt x="39509" y="9169"/>
                  </a:lnTo>
                  <a:lnTo>
                    <a:pt x="35767" y="4305"/>
                  </a:lnTo>
                  <a:close/>
                </a:path>
                <a:path w="40004" h="36830">
                  <a:moveTo>
                    <a:pt x="23099" y="8026"/>
                  </a:moveTo>
                  <a:lnTo>
                    <a:pt x="18224" y="8026"/>
                  </a:lnTo>
                  <a:lnTo>
                    <a:pt x="20485" y="8623"/>
                  </a:lnTo>
                  <a:lnTo>
                    <a:pt x="23101" y="10210"/>
                  </a:lnTo>
                  <a:lnTo>
                    <a:pt x="23863" y="10172"/>
                  </a:lnTo>
                  <a:lnTo>
                    <a:pt x="26172" y="8394"/>
                  </a:lnTo>
                  <a:lnTo>
                    <a:pt x="23380" y="8394"/>
                  </a:lnTo>
                  <a:lnTo>
                    <a:pt x="23099" y="8026"/>
                  </a:lnTo>
                  <a:close/>
                </a:path>
                <a:path w="40004" h="36830">
                  <a:moveTo>
                    <a:pt x="23274" y="6337"/>
                  </a:moveTo>
                  <a:lnTo>
                    <a:pt x="22352" y="7048"/>
                  </a:lnTo>
                  <a:lnTo>
                    <a:pt x="23380" y="8394"/>
                  </a:lnTo>
                  <a:lnTo>
                    <a:pt x="24257" y="6934"/>
                  </a:lnTo>
                  <a:lnTo>
                    <a:pt x="23274" y="6337"/>
                  </a:lnTo>
                  <a:close/>
                </a:path>
                <a:path w="40004" h="36830">
                  <a:moveTo>
                    <a:pt x="31496" y="0"/>
                  </a:moveTo>
                  <a:lnTo>
                    <a:pt x="23274" y="6337"/>
                  </a:lnTo>
                  <a:lnTo>
                    <a:pt x="24257" y="6934"/>
                  </a:lnTo>
                  <a:lnTo>
                    <a:pt x="23380" y="8394"/>
                  </a:lnTo>
                  <a:lnTo>
                    <a:pt x="26172" y="8394"/>
                  </a:lnTo>
                  <a:lnTo>
                    <a:pt x="31483" y="4305"/>
                  </a:lnTo>
                  <a:lnTo>
                    <a:pt x="35767" y="4305"/>
                  </a:lnTo>
                  <a:lnTo>
                    <a:pt x="32562" y="139"/>
                  </a:lnTo>
                  <a:lnTo>
                    <a:pt x="31496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69"/>
            <p:cNvSpPr/>
            <p:nvPr/>
          </p:nvSpPr>
          <p:spPr>
            <a:xfrm>
              <a:off x="783628" y="876137"/>
              <a:ext cx="449580" cy="366395"/>
            </a:xfrm>
            <a:custGeom>
              <a:avLst/>
              <a:gdLst/>
              <a:ahLst/>
              <a:cxnLst/>
              <a:rect l="l" t="t" r="r" b="b"/>
              <a:pathLst>
                <a:path w="449580" h="366394">
                  <a:moveTo>
                    <a:pt x="298361" y="107675"/>
                  </a:moveTo>
                  <a:lnTo>
                    <a:pt x="295986" y="109402"/>
                  </a:lnTo>
                  <a:lnTo>
                    <a:pt x="293827" y="111129"/>
                  </a:lnTo>
                  <a:lnTo>
                    <a:pt x="293192" y="114584"/>
                  </a:lnTo>
                  <a:lnTo>
                    <a:pt x="294043" y="118470"/>
                  </a:lnTo>
                  <a:lnTo>
                    <a:pt x="0" y="349623"/>
                  </a:lnTo>
                  <a:lnTo>
                    <a:pt x="12496" y="365815"/>
                  </a:lnTo>
                  <a:lnTo>
                    <a:pt x="306768" y="134650"/>
                  </a:lnTo>
                  <a:lnTo>
                    <a:pt x="316351" y="134650"/>
                  </a:lnTo>
                  <a:lnTo>
                    <a:pt x="318414" y="133138"/>
                  </a:lnTo>
                  <a:lnTo>
                    <a:pt x="319062" y="129697"/>
                  </a:lnTo>
                  <a:lnTo>
                    <a:pt x="317982" y="125810"/>
                  </a:lnTo>
                  <a:lnTo>
                    <a:pt x="322719" y="122140"/>
                  </a:lnTo>
                  <a:lnTo>
                    <a:pt x="330716" y="122140"/>
                  </a:lnTo>
                  <a:lnTo>
                    <a:pt x="335013" y="112425"/>
                  </a:lnTo>
                  <a:lnTo>
                    <a:pt x="338588" y="109618"/>
                  </a:lnTo>
                  <a:lnTo>
                    <a:pt x="305473" y="109618"/>
                  </a:lnTo>
                  <a:lnTo>
                    <a:pt x="301802" y="107891"/>
                  </a:lnTo>
                  <a:lnTo>
                    <a:pt x="298361" y="107675"/>
                  </a:lnTo>
                  <a:close/>
                </a:path>
                <a:path w="449580" h="366394">
                  <a:moveTo>
                    <a:pt x="358222" y="106164"/>
                  </a:moveTo>
                  <a:lnTo>
                    <a:pt x="342988" y="106164"/>
                  </a:lnTo>
                  <a:lnTo>
                    <a:pt x="341754" y="122140"/>
                  </a:lnTo>
                  <a:lnTo>
                    <a:pt x="341656" y="124143"/>
                  </a:lnTo>
                  <a:lnTo>
                    <a:pt x="346986" y="140419"/>
                  </a:lnTo>
                  <a:lnTo>
                    <a:pt x="358119" y="153619"/>
                  </a:lnTo>
                  <a:lnTo>
                    <a:pt x="374015" y="161815"/>
                  </a:lnTo>
                  <a:lnTo>
                    <a:pt x="391835" y="163196"/>
                  </a:lnTo>
                  <a:lnTo>
                    <a:pt x="408233" y="157813"/>
                  </a:lnTo>
                  <a:lnTo>
                    <a:pt x="417019" y="150385"/>
                  </a:lnTo>
                  <a:lnTo>
                    <a:pt x="388264" y="150385"/>
                  </a:lnTo>
                  <a:lnTo>
                    <a:pt x="379806" y="149763"/>
                  </a:lnTo>
                  <a:lnTo>
                    <a:pt x="372516" y="146080"/>
                  </a:lnTo>
                  <a:lnTo>
                    <a:pt x="362832" y="138521"/>
                  </a:lnTo>
                  <a:lnTo>
                    <a:pt x="356997" y="128185"/>
                  </a:lnTo>
                  <a:lnTo>
                    <a:pt x="355457" y="116412"/>
                  </a:lnTo>
                  <a:lnTo>
                    <a:pt x="358222" y="106164"/>
                  </a:lnTo>
                  <a:close/>
                </a:path>
                <a:path w="449580" h="366394">
                  <a:moveTo>
                    <a:pt x="397954" y="74858"/>
                  </a:moveTo>
                  <a:lnTo>
                    <a:pt x="394284" y="88460"/>
                  </a:lnTo>
                  <a:lnTo>
                    <a:pt x="398239" y="89779"/>
                  </a:lnTo>
                  <a:lnTo>
                    <a:pt x="400100" y="90619"/>
                  </a:lnTo>
                  <a:lnTo>
                    <a:pt x="409792" y="98232"/>
                  </a:lnTo>
                  <a:lnTo>
                    <a:pt x="415613" y="108613"/>
                  </a:lnTo>
                  <a:lnTo>
                    <a:pt x="417120" y="120421"/>
                  </a:lnTo>
                  <a:lnTo>
                    <a:pt x="413867" y="132313"/>
                  </a:lnTo>
                  <a:lnTo>
                    <a:pt x="410197" y="139641"/>
                  </a:lnTo>
                  <a:lnTo>
                    <a:pt x="403771" y="145203"/>
                  </a:lnTo>
                  <a:lnTo>
                    <a:pt x="388264" y="150385"/>
                  </a:lnTo>
                  <a:lnTo>
                    <a:pt x="417019" y="150385"/>
                  </a:lnTo>
                  <a:lnTo>
                    <a:pt x="421419" y="146665"/>
                  </a:lnTo>
                  <a:lnTo>
                    <a:pt x="429602" y="130751"/>
                  </a:lnTo>
                  <a:lnTo>
                    <a:pt x="430949" y="124143"/>
                  </a:lnTo>
                  <a:lnTo>
                    <a:pt x="431242" y="118470"/>
                  </a:lnTo>
                  <a:lnTo>
                    <a:pt x="431194" y="116412"/>
                  </a:lnTo>
                  <a:lnTo>
                    <a:pt x="418858" y="87380"/>
                  </a:lnTo>
                  <a:lnTo>
                    <a:pt x="423824" y="85844"/>
                  </a:lnTo>
                  <a:lnTo>
                    <a:pt x="428434" y="83354"/>
                  </a:lnTo>
                  <a:lnTo>
                    <a:pt x="432447" y="80052"/>
                  </a:lnTo>
                  <a:lnTo>
                    <a:pt x="436243" y="75607"/>
                  </a:lnTo>
                  <a:lnTo>
                    <a:pt x="404088" y="75607"/>
                  </a:lnTo>
                  <a:lnTo>
                    <a:pt x="402018" y="75557"/>
                  </a:lnTo>
                  <a:lnTo>
                    <a:pt x="399861" y="75290"/>
                  </a:lnTo>
                  <a:lnTo>
                    <a:pt x="397954" y="74858"/>
                  </a:lnTo>
                  <a:close/>
                </a:path>
                <a:path w="449580" h="366394">
                  <a:moveTo>
                    <a:pt x="316351" y="134650"/>
                  </a:moveTo>
                  <a:lnTo>
                    <a:pt x="306768" y="134650"/>
                  </a:lnTo>
                  <a:lnTo>
                    <a:pt x="310210" y="136390"/>
                  </a:lnTo>
                  <a:lnTo>
                    <a:pt x="313880" y="136821"/>
                  </a:lnTo>
                  <a:lnTo>
                    <a:pt x="316039" y="134878"/>
                  </a:lnTo>
                  <a:lnTo>
                    <a:pt x="316351" y="134650"/>
                  </a:lnTo>
                  <a:close/>
                </a:path>
                <a:path w="449580" h="366394">
                  <a:moveTo>
                    <a:pt x="330716" y="122140"/>
                  </a:moveTo>
                  <a:lnTo>
                    <a:pt x="322719" y="122140"/>
                  </a:lnTo>
                  <a:lnTo>
                    <a:pt x="330047" y="123651"/>
                  </a:lnTo>
                  <a:lnTo>
                    <a:pt x="330716" y="122140"/>
                  </a:lnTo>
                  <a:close/>
                </a:path>
                <a:path w="449580" h="366394">
                  <a:moveTo>
                    <a:pt x="336039" y="606"/>
                  </a:moveTo>
                  <a:lnTo>
                    <a:pt x="318809" y="1212"/>
                  </a:lnTo>
                  <a:lnTo>
                    <a:pt x="302992" y="8213"/>
                  </a:lnTo>
                  <a:lnTo>
                    <a:pt x="290588" y="21124"/>
                  </a:lnTo>
                  <a:lnTo>
                    <a:pt x="284326" y="37785"/>
                  </a:lnTo>
                  <a:lnTo>
                    <a:pt x="284934" y="55037"/>
                  </a:lnTo>
                  <a:lnTo>
                    <a:pt x="310805" y="86403"/>
                  </a:lnTo>
                  <a:lnTo>
                    <a:pt x="330479" y="89984"/>
                  </a:lnTo>
                  <a:lnTo>
                    <a:pt x="322275" y="96461"/>
                  </a:lnTo>
                  <a:lnTo>
                    <a:pt x="310426" y="98620"/>
                  </a:lnTo>
                  <a:lnTo>
                    <a:pt x="309994" y="105948"/>
                  </a:lnTo>
                  <a:lnTo>
                    <a:pt x="305473" y="109618"/>
                  </a:lnTo>
                  <a:lnTo>
                    <a:pt x="338588" y="109618"/>
                  </a:lnTo>
                  <a:lnTo>
                    <a:pt x="342988" y="106164"/>
                  </a:lnTo>
                  <a:lnTo>
                    <a:pt x="358222" y="106164"/>
                  </a:lnTo>
                  <a:lnTo>
                    <a:pt x="358660" y="104538"/>
                  </a:lnTo>
                  <a:lnTo>
                    <a:pt x="359371" y="103141"/>
                  </a:lnTo>
                  <a:lnTo>
                    <a:pt x="360654" y="100982"/>
                  </a:lnTo>
                  <a:lnTo>
                    <a:pt x="353542" y="91482"/>
                  </a:lnTo>
                  <a:lnTo>
                    <a:pt x="363677" y="83494"/>
                  </a:lnTo>
                  <a:lnTo>
                    <a:pt x="379604" y="83494"/>
                  </a:lnTo>
                  <a:lnTo>
                    <a:pt x="379884" y="83278"/>
                  </a:lnTo>
                  <a:lnTo>
                    <a:pt x="347078" y="83278"/>
                  </a:lnTo>
                  <a:lnTo>
                    <a:pt x="342206" y="77106"/>
                  </a:lnTo>
                  <a:lnTo>
                    <a:pt x="327660" y="77106"/>
                  </a:lnTo>
                  <a:lnTo>
                    <a:pt x="319265" y="75633"/>
                  </a:lnTo>
                  <a:lnTo>
                    <a:pt x="312369" y="71188"/>
                  </a:lnTo>
                  <a:lnTo>
                    <a:pt x="305435" y="66832"/>
                  </a:lnTo>
                  <a:lnTo>
                    <a:pt x="300482" y="59936"/>
                  </a:lnTo>
                  <a:lnTo>
                    <a:pt x="298564" y="51973"/>
                  </a:lnTo>
                  <a:lnTo>
                    <a:pt x="296837" y="43768"/>
                  </a:lnTo>
                  <a:lnTo>
                    <a:pt x="298132" y="35577"/>
                  </a:lnTo>
                  <a:lnTo>
                    <a:pt x="302666" y="28668"/>
                  </a:lnTo>
                  <a:lnTo>
                    <a:pt x="311005" y="19742"/>
                  </a:lnTo>
                  <a:lnTo>
                    <a:pt x="321741" y="14879"/>
                  </a:lnTo>
                  <a:lnTo>
                    <a:pt x="333516" y="14402"/>
                  </a:lnTo>
                  <a:lnTo>
                    <a:pt x="362255" y="14402"/>
                  </a:lnTo>
                  <a:lnTo>
                    <a:pt x="358267" y="10456"/>
                  </a:lnTo>
                  <a:lnTo>
                    <a:pt x="352679" y="6875"/>
                  </a:lnTo>
                  <a:lnTo>
                    <a:pt x="336039" y="606"/>
                  </a:lnTo>
                  <a:close/>
                </a:path>
                <a:path w="449580" h="366394">
                  <a:moveTo>
                    <a:pt x="379604" y="83494"/>
                  </a:moveTo>
                  <a:lnTo>
                    <a:pt x="363677" y="83494"/>
                  </a:lnTo>
                  <a:lnTo>
                    <a:pt x="368973" y="86796"/>
                  </a:lnTo>
                  <a:lnTo>
                    <a:pt x="375767" y="86453"/>
                  </a:lnTo>
                  <a:lnTo>
                    <a:pt x="379604" y="83494"/>
                  </a:lnTo>
                  <a:close/>
                </a:path>
                <a:path w="449580" h="366394">
                  <a:moveTo>
                    <a:pt x="368744" y="53890"/>
                  </a:moveTo>
                  <a:lnTo>
                    <a:pt x="362165" y="58894"/>
                  </a:lnTo>
                  <a:lnTo>
                    <a:pt x="357365" y="62869"/>
                  </a:lnTo>
                  <a:lnTo>
                    <a:pt x="355409" y="69334"/>
                  </a:lnTo>
                  <a:lnTo>
                    <a:pt x="357082" y="74858"/>
                  </a:lnTo>
                  <a:lnTo>
                    <a:pt x="357180" y="75315"/>
                  </a:lnTo>
                  <a:lnTo>
                    <a:pt x="347078" y="83278"/>
                  </a:lnTo>
                  <a:lnTo>
                    <a:pt x="379884" y="83278"/>
                  </a:lnTo>
                  <a:lnTo>
                    <a:pt x="380707" y="82643"/>
                  </a:lnTo>
                  <a:lnTo>
                    <a:pt x="387172" y="77462"/>
                  </a:lnTo>
                  <a:lnTo>
                    <a:pt x="388467" y="67962"/>
                  </a:lnTo>
                  <a:lnTo>
                    <a:pt x="378117" y="55033"/>
                  </a:lnTo>
                  <a:lnTo>
                    <a:pt x="368744" y="53890"/>
                  </a:lnTo>
                  <a:close/>
                </a:path>
                <a:path w="449580" h="366394">
                  <a:moveTo>
                    <a:pt x="339750" y="73994"/>
                  </a:moveTo>
                  <a:lnTo>
                    <a:pt x="337159" y="74858"/>
                  </a:lnTo>
                  <a:lnTo>
                    <a:pt x="335536" y="75315"/>
                  </a:lnTo>
                  <a:lnTo>
                    <a:pt x="327660" y="77106"/>
                  </a:lnTo>
                  <a:lnTo>
                    <a:pt x="342206" y="77106"/>
                  </a:lnTo>
                  <a:lnTo>
                    <a:pt x="339750" y="73994"/>
                  </a:lnTo>
                  <a:close/>
                </a:path>
                <a:path w="449580" h="366394">
                  <a:moveTo>
                    <a:pt x="436290" y="13669"/>
                  </a:moveTo>
                  <a:lnTo>
                    <a:pt x="405384" y="13669"/>
                  </a:lnTo>
                  <a:lnTo>
                    <a:pt x="417372" y="16360"/>
                  </a:lnTo>
                  <a:lnTo>
                    <a:pt x="427066" y="23204"/>
                  </a:lnTo>
                  <a:lnTo>
                    <a:pt x="433487" y="33186"/>
                  </a:lnTo>
                  <a:lnTo>
                    <a:pt x="435660" y="45292"/>
                  </a:lnTo>
                  <a:lnTo>
                    <a:pt x="432979" y="57291"/>
                  </a:lnTo>
                  <a:lnTo>
                    <a:pt x="426146" y="66994"/>
                  </a:lnTo>
                  <a:lnTo>
                    <a:pt x="416178" y="73425"/>
                  </a:lnTo>
                  <a:lnTo>
                    <a:pt x="404088" y="75607"/>
                  </a:lnTo>
                  <a:lnTo>
                    <a:pt x="436243" y="75607"/>
                  </a:lnTo>
                  <a:lnTo>
                    <a:pt x="444050" y="66466"/>
                  </a:lnTo>
                  <a:lnTo>
                    <a:pt x="449311" y="50049"/>
                  </a:lnTo>
                  <a:lnTo>
                    <a:pt x="448026" y="32821"/>
                  </a:lnTo>
                  <a:lnTo>
                    <a:pt x="439991" y="16806"/>
                  </a:lnTo>
                  <a:lnTo>
                    <a:pt x="436290" y="13669"/>
                  </a:lnTo>
                  <a:close/>
                </a:path>
                <a:path w="449580" h="366394">
                  <a:moveTo>
                    <a:pt x="362255" y="14402"/>
                  </a:moveTo>
                  <a:lnTo>
                    <a:pt x="333516" y="14402"/>
                  </a:lnTo>
                  <a:lnTo>
                    <a:pt x="344970" y="18635"/>
                  </a:lnTo>
                  <a:lnTo>
                    <a:pt x="352132" y="23118"/>
                  </a:lnTo>
                  <a:lnTo>
                    <a:pt x="359791" y="44429"/>
                  </a:lnTo>
                  <a:lnTo>
                    <a:pt x="373811" y="43997"/>
                  </a:lnTo>
                  <a:lnTo>
                    <a:pt x="376492" y="31991"/>
                  </a:lnTo>
                  <a:lnTo>
                    <a:pt x="383325" y="22285"/>
                  </a:lnTo>
                  <a:lnTo>
                    <a:pt x="385793" y="20693"/>
                  </a:lnTo>
                  <a:lnTo>
                    <a:pt x="366687" y="20693"/>
                  </a:lnTo>
                  <a:lnTo>
                    <a:pt x="363029" y="15168"/>
                  </a:lnTo>
                  <a:lnTo>
                    <a:pt x="362255" y="14402"/>
                  </a:lnTo>
                  <a:close/>
                </a:path>
                <a:path w="449580" h="366394">
                  <a:moveTo>
                    <a:pt x="409963" y="0"/>
                  </a:moveTo>
                  <a:lnTo>
                    <a:pt x="372833" y="12476"/>
                  </a:lnTo>
                  <a:lnTo>
                    <a:pt x="366687" y="20693"/>
                  </a:lnTo>
                  <a:lnTo>
                    <a:pt x="385793" y="20693"/>
                  </a:lnTo>
                  <a:lnTo>
                    <a:pt x="393294" y="15852"/>
                  </a:lnTo>
                  <a:lnTo>
                    <a:pt x="405384" y="13669"/>
                  </a:lnTo>
                  <a:lnTo>
                    <a:pt x="436290" y="13669"/>
                  </a:lnTo>
                  <a:lnTo>
                    <a:pt x="426372" y="5264"/>
                  </a:lnTo>
                  <a:lnTo>
                    <a:pt x="409963" y="0"/>
                  </a:lnTo>
                  <a:close/>
                </a:path>
              </a:pathLst>
            </a:custGeom>
            <a:solidFill>
              <a:srgbClr val="F99D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0"/>
            <p:cNvSpPr/>
            <p:nvPr/>
          </p:nvSpPr>
          <p:spPr>
            <a:xfrm>
              <a:off x="781710" y="874123"/>
              <a:ext cx="453390" cy="369570"/>
            </a:xfrm>
            <a:custGeom>
              <a:avLst/>
              <a:gdLst/>
              <a:ahLst/>
              <a:cxnLst/>
              <a:rect l="l" t="t" r="r" b="b"/>
              <a:pathLst>
                <a:path w="453390" h="369569">
                  <a:moveTo>
                    <a:pt x="293977" y="120122"/>
                  </a:moveTo>
                  <a:lnTo>
                    <a:pt x="139" y="351790"/>
                  </a:lnTo>
                  <a:lnTo>
                    <a:pt x="0" y="353060"/>
                  </a:lnTo>
                  <a:lnTo>
                    <a:pt x="13081" y="369570"/>
                  </a:lnTo>
                  <a:lnTo>
                    <a:pt x="15112" y="369570"/>
                  </a:lnTo>
                  <a:lnTo>
                    <a:pt x="19969" y="365760"/>
                  </a:lnTo>
                  <a:lnTo>
                    <a:pt x="14719" y="365760"/>
                  </a:lnTo>
                  <a:lnTo>
                    <a:pt x="4292" y="353060"/>
                  </a:lnTo>
                  <a:lnTo>
                    <a:pt x="297522" y="121920"/>
                  </a:lnTo>
                  <a:lnTo>
                    <a:pt x="294309" y="121920"/>
                  </a:lnTo>
                  <a:lnTo>
                    <a:pt x="294030" y="120650"/>
                  </a:lnTo>
                  <a:lnTo>
                    <a:pt x="293977" y="120122"/>
                  </a:lnTo>
                  <a:close/>
                </a:path>
                <a:path w="453390" h="369569">
                  <a:moveTo>
                    <a:pt x="308864" y="135890"/>
                  </a:moveTo>
                  <a:lnTo>
                    <a:pt x="308152" y="135890"/>
                  </a:lnTo>
                  <a:lnTo>
                    <a:pt x="14719" y="365760"/>
                  </a:lnTo>
                  <a:lnTo>
                    <a:pt x="19969" y="365760"/>
                  </a:lnTo>
                  <a:lnTo>
                    <a:pt x="308933" y="139053"/>
                  </a:lnTo>
                  <a:lnTo>
                    <a:pt x="307924" y="138430"/>
                  </a:lnTo>
                  <a:lnTo>
                    <a:pt x="308686" y="137160"/>
                  </a:lnTo>
                  <a:lnTo>
                    <a:pt x="311137" y="137160"/>
                  </a:lnTo>
                  <a:lnTo>
                    <a:pt x="308864" y="135890"/>
                  </a:lnTo>
                  <a:close/>
                </a:path>
                <a:path w="453390" h="369569">
                  <a:moveTo>
                    <a:pt x="346735" y="107950"/>
                  </a:moveTo>
                  <a:lnTo>
                    <a:pt x="343268" y="107950"/>
                  </a:lnTo>
                  <a:lnTo>
                    <a:pt x="344906" y="109220"/>
                  </a:lnTo>
                  <a:lnTo>
                    <a:pt x="345948" y="110490"/>
                  </a:lnTo>
                  <a:lnTo>
                    <a:pt x="342054" y="113076"/>
                  </a:lnTo>
                  <a:lnTo>
                    <a:pt x="341680" y="115570"/>
                  </a:lnTo>
                  <a:lnTo>
                    <a:pt x="341593" y="121920"/>
                  </a:lnTo>
                  <a:lnTo>
                    <a:pt x="342106" y="128270"/>
                  </a:lnTo>
                  <a:lnTo>
                    <a:pt x="368100" y="163830"/>
                  </a:lnTo>
                  <a:lnTo>
                    <a:pt x="379717" y="167640"/>
                  </a:lnTo>
                  <a:lnTo>
                    <a:pt x="395766" y="167640"/>
                  </a:lnTo>
                  <a:lnTo>
                    <a:pt x="403021" y="165100"/>
                  </a:lnTo>
                  <a:lnTo>
                    <a:pt x="384314" y="165100"/>
                  </a:lnTo>
                  <a:lnTo>
                    <a:pt x="376389" y="162560"/>
                  </a:lnTo>
                  <a:lnTo>
                    <a:pt x="347122" y="134620"/>
                  </a:lnTo>
                  <a:lnTo>
                    <a:pt x="344881" y="116840"/>
                  </a:lnTo>
                  <a:lnTo>
                    <a:pt x="345414" y="113030"/>
                  </a:lnTo>
                  <a:lnTo>
                    <a:pt x="346735" y="107950"/>
                  </a:lnTo>
                  <a:close/>
                </a:path>
                <a:path w="453390" h="369569">
                  <a:moveTo>
                    <a:pt x="432295" y="105410"/>
                  </a:moveTo>
                  <a:lnTo>
                    <a:pt x="432092" y="105410"/>
                  </a:lnTo>
                  <a:lnTo>
                    <a:pt x="432523" y="106680"/>
                  </a:lnTo>
                  <a:lnTo>
                    <a:pt x="430923" y="106680"/>
                  </a:lnTo>
                  <a:lnTo>
                    <a:pt x="430923" y="107950"/>
                  </a:lnTo>
                  <a:lnTo>
                    <a:pt x="429310" y="107950"/>
                  </a:lnTo>
                  <a:lnTo>
                    <a:pt x="430784" y="111760"/>
                  </a:lnTo>
                  <a:lnTo>
                    <a:pt x="431520" y="116840"/>
                  </a:lnTo>
                  <a:lnTo>
                    <a:pt x="431520" y="124460"/>
                  </a:lnTo>
                  <a:lnTo>
                    <a:pt x="408278" y="160020"/>
                  </a:lnTo>
                  <a:lnTo>
                    <a:pt x="388226" y="165100"/>
                  </a:lnTo>
                  <a:lnTo>
                    <a:pt x="403021" y="165100"/>
                  </a:lnTo>
                  <a:lnTo>
                    <a:pt x="433146" y="133350"/>
                  </a:lnTo>
                  <a:lnTo>
                    <a:pt x="434924" y="125730"/>
                  </a:lnTo>
                  <a:lnTo>
                    <a:pt x="434924" y="115570"/>
                  </a:lnTo>
                  <a:lnTo>
                    <a:pt x="434124" y="110490"/>
                  </a:lnTo>
                  <a:lnTo>
                    <a:pt x="433209" y="107950"/>
                  </a:lnTo>
                  <a:lnTo>
                    <a:pt x="429526" y="107950"/>
                  </a:lnTo>
                  <a:lnTo>
                    <a:pt x="429479" y="107816"/>
                  </a:lnTo>
                  <a:lnTo>
                    <a:pt x="433161" y="107816"/>
                  </a:lnTo>
                  <a:lnTo>
                    <a:pt x="432295" y="105410"/>
                  </a:lnTo>
                  <a:close/>
                </a:path>
                <a:path w="453390" h="369569">
                  <a:moveTo>
                    <a:pt x="360769" y="103552"/>
                  </a:moveTo>
                  <a:lnTo>
                    <a:pt x="359803" y="105410"/>
                  </a:lnTo>
                  <a:lnTo>
                    <a:pt x="356730" y="110490"/>
                  </a:lnTo>
                  <a:lnTo>
                    <a:pt x="355612" y="115570"/>
                  </a:lnTo>
                  <a:lnTo>
                    <a:pt x="355612" y="127000"/>
                  </a:lnTo>
                  <a:lnTo>
                    <a:pt x="357263" y="133350"/>
                  </a:lnTo>
                  <a:lnTo>
                    <a:pt x="363435" y="143510"/>
                  </a:lnTo>
                  <a:lnTo>
                    <a:pt x="367957" y="147320"/>
                  </a:lnTo>
                  <a:lnTo>
                    <a:pt x="373672" y="149860"/>
                  </a:lnTo>
                  <a:lnTo>
                    <a:pt x="378231" y="152400"/>
                  </a:lnTo>
                  <a:lnTo>
                    <a:pt x="383235" y="153670"/>
                  </a:lnTo>
                  <a:lnTo>
                    <a:pt x="395147" y="153670"/>
                  </a:lnTo>
                  <a:lnTo>
                    <a:pt x="399008" y="152400"/>
                  </a:lnTo>
                  <a:lnTo>
                    <a:pt x="398462" y="152400"/>
                  </a:lnTo>
                  <a:lnTo>
                    <a:pt x="398195" y="151130"/>
                  </a:lnTo>
                  <a:lnTo>
                    <a:pt x="396138" y="151130"/>
                  </a:lnTo>
                  <a:lnTo>
                    <a:pt x="396417" y="149860"/>
                  </a:lnTo>
                  <a:lnTo>
                    <a:pt x="379285" y="149860"/>
                  </a:lnTo>
                  <a:lnTo>
                    <a:pt x="370065" y="144780"/>
                  </a:lnTo>
                  <a:lnTo>
                    <a:pt x="366026" y="140970"/>
                  </a:lnTo>
                  <a:lnTo>
                    <a:pt x="360489" y="132080"/>
                  </a:lnTo>
                  <a:lnTo>
                    <a:pt x="359016" y="127000"/>
                  </a:lnTo>
                  <a:lnTo>
                    <a:pt x="359016" y="116840"/>
                  </a:lnTo>
                  <a:lnTo>
                    <a:pt x="360006" y="111760"/>
                  </a:lnTo>
                  <a:lnTo>
                    <a:pt x="362217" y="107816"/>
                  </a:lnTo>
                  <a:lnTo>
                    <a:pt x="362762" y="106680"/>
                  </a:lnTo>
                  <a:lnTo>
                    <a:pt x="364388" y="104140"/>
                  </a:lnTo>
                  <a:lnTo>
                    <a:pt x="361213" y="104140"/>
                  </a:lnTo>
                  <a:lnTo>
                    <a:pt x="360769" y="103552"/>
                  </a:lnTo>
                  <a:close/>
                </a:path>
                <a:path w="453390" h="369569">
                  <a:moveTo>
                    <a:pt x="408007" y="148590"/>
                  </a:moveTo>
                  <a:lnTo>
                    <a:pt x="397395" y="148590"/>
                  </a:lnTo>
                  <a:lnTo>
                    <a:pt x="397929" y="149860"/>
                  </a:lnTo>
                  <a:lnTo>
                    <a:pt x="398462" y="152400"/>
                  </a:lnTo>
                  <a:lnTo>
                    <a:pt x="399072" y="152210"/>
                  </a:lnTo>
                  <a:lnTo>
                    <a:pt x="399440" y="151130"/>
                  </a:lnTo>
                  <a:lnTo>
                    <a:pt x="399719" y="149860"/>
                  </a:lnTo>
                  <a:lnTo>
                    <a:pt x="406653" y="149860"/>
                  </a:lnTo>
                  <a:lnTo>
                    <a:pt x="408007" y="148590"/>
                  </a:lnTo>
                  <a:close/>
                </a:path>
                <a:path w="453390" h="369569">
                  <a:moveTo>
                    <a:pt x="399072" y="152210"/>
                  </a:moveTo>
                  <a:lnTo>
                    <a:pt x="398462" y="152400"/>
                  </a:lnTo>
                  <a:lnTo>
                    <a:pt x="399008" y="152400"/>
                  </a:lnTo>
                  <a:lnTo>
                    <a:pt x="399072" y="152210"/>
                  </a:lnTo>
                  <a:close/>
                </a:path>
                <a:path w="453390" h="369569">
                  <a:moveTo>
                    <a:pt x="406653" y="149860"/>
                  </a:moveTo>
                  <a:lnTo>
                    <a:pt x="399719" y="149860"/>
                  </a:lnTo>
                  <a:lnTo>
                    <a:pt x="399440" y="151130"/>
                  </a:lnTo>
                  <a:lnTo>
                    <a:pt x="399072" y="152210"/>
                  </a:lnTo>
                  <a:lnTo>
                    <a:pt x="406653" y="149860"/>
                  </a:lnTo>
                  <a:close/>
                </a:path>
                <a:path w="453390" h="369569">
                  <a:moveTo>
                    <a:pt x="397395" y="148590"/>
                  </a:moveTo>
                  <a:lnTo>
                    <a:pt x="396745" y="148868"/>
                  </a:lnTo>
                  <a:lnTo>
                    <a:pt x="396417" y="149860"/>
                  </a:lnTo>
                  <a:lnTo>
                    <a:pt x="396138" y="151130"/>
                  </a:lnTo>
                  <a:lnTo>
                    <a:pt x="396697" y="151130"/>
                  </a:lnTo>
                  <a:lnTo>
                    <a:pt x="397929" y="149860"/>
                  </a:lnTo>
                  <a:lnTo>
                    <a:pt x="397395" y="148590"/>
                  </a:lnTo>
                  <a:close/>
                </a:path>
                <a:path w="453390" h="369569">
                  <a:moveTo>
                    <a:pt x="397929" y="149860"/>
                  </a:moveTo>
                  <a:lnTo>
                    <a:pt x="396697" y="151130"/>
                  </a:lnTo>
                  <a:lnTo>
                    <a:pt x="398195" y="151130"/>
                  </a:lnTo>
                  <a:lnTo>
                    <a:pt x="397929" y="149860"/>
                  </a:lnTo>
                  <a:close/>
                </a:path>
                <a:path w="453390" h="369569">
                  <a:moveTo>
                    <a:pt x="396745" y="148868"/>
                  </a:moveTo>
                  <a:lnTo>
                    <a:pt x="394423" y="149860"/>
                  </a:lnTo>
                  <a:lnTo>
                    <a:pt x="396417" y="149860"/>
                  </a:lnTo>
                  <a:lnTo>
                    <a:pt x="396745" y="148868"/>
                  </a:lnTo>
                  <a:close/>
                </a:path>
                <a:path w="453390" h="369569">
                  <a:moveTo>
                    <a:pt x="404643" y="92710"/>
                  </a:moveTo>
                  <a:lnTo>
                    <a:pt x="402018" y="92710"/>
                  </a:lnTo>
                  <a:lnTo>
                    <a:pt x="401332" y="95250"/>
                  </a:lnTo>
                  <a:lnTo>
                    <a:pt x="406387" y="97790"/>
                  </a:lnTo>
                  <a:lnTo>
                    <a:pt x="410413" y="101600"/>
                  </a:lnTo>
                  <a:lnTo>
                    <a:pt x="415925" y="110490"/>
                  </a:lnTo>
                  <a:lnTo>
                    <a:pt x="417410" y="115570"/>
                  </a:lnTo>
                  <a:lnTo>
                    <a:pt x="417410" y="125730"/>
                  </a:lnTo>
                  <a:lnTo>
                    <a:pt x="416394" y="129540"/>
                  </a:lnTo>
                  <a:lnTo>
                    <a:pt x="410794" y="140970"/>
                  </a:lnTo>
                  <a:lnTo>
                    <a:pt x="404723" y="146050"/>
                  </a:lnTo>
                  <a:lnTo>
                    <a:pt x="396836" y="148590"/>
                  </a:lnTo>
                  <a:lnTo>
                    <a:pt x="396745" y="148868"/>
                  </a:lnTo>
                  <a:lnTo>
                    <a:pt x="397395" y="148590"/>
                  </a:lnTo>
                  <a:lnTo>
                    <a:pt x="408007" y="148590"/>
                  </a:lnTo>
                  <a:lnTo>
                    <a:pt x="413423" y="143510"/>
                  </a:lnTo>
                  <a:lnTo>
                    <a:pt x="419671" y="130810"/>
                  </a:lnTo>
                  <a:lnTo>
                    <a:pt x="420801" y="125730"/>
                  </a:lnTo>
                  <a:lnTo>
                    <a:pt x="420801" y="115570"/>
                  </a:lnTo>
                  <a:lnTo>
                    <a:pt x="419150" y="109220"/>
                  </a:lnTo>
                  <a:lnTo>
                    <a:pt x="413004" y="99060"/>
                  </a:lnTo>
                  <a:lnTo>
                    <a:pt x="408429" y="95206"/>
                  </a:lnTo>
                  <a:lnTo>
                    <a:pt x="404643" y="92710"/>
                  </a:lnTo>
                  <a:close/>
                </a:path>
                <a:path w="453390" h="369569">
                  <a:moveTo>
                    <a:pt x="317957" y="137160"/>
                  </a:moveTo>
                  <a:lnTo>
                    <a:pt x="308686" y="137160"/>
                  </a:lnTo>
                  <a:lnTo>
                    <a:pt x="309727" y="138430"/>
                  </a:lnTo>
                  <a:lnTo>
                    <a:pt x="308933" y="139053"/>
                  </a:lnTo>
                  <a:lnTo>
                    <a:pt x="309981" y="139700"/>
                  </a:lnTo>
                  <a:lnTo>
                    <a:pt x="312140" y="140970"/>
                  </a:lnTo>
                  <a:lnTo>
                    <a:pt x="315976" y="140970"/>
                  </a:lnTo>
                  <a:lnTo>
                    <a:pt x="317627" y="139700"/>
                  </a:lnTo>
                  <a:lnTo>
                    <a:pt x="318414" y="139700"/>
                  </a:lnTo>
                  <a:lnTo>
                    <a:pt x="319087" y="138430"/>
                  </a:lnTo>
                  <a:lnTo>
                    <a:pt x="317957" y="137160"/>
                  </a:lnTo>
                  <a:close/>
                </a:path>
                <a:path w="453390" h="369569">
                  <a:moveTo>
                    <a:pt x="308686" y="137160"/>
                  </a:moveTo>
                  <a:lnTo>
                    <a:pt x="307924" y="138430"/>
                  </a:lnTo>
                  <a:lnTo>
                    <a:pt x="308933" y="139053"/>
                  </a:lnTo>
                  <a:lnTo>
                    <a:pt x="309727" y="138430"/>
                  </a:lnTo>
                  <a:lnTo>
                    <a:pt x="308686" y="137160"/>
                  </a:lnTo>
                  <a:close/>
                </a:path>
                <a:path w="453390" h="369569">
                  <a:moveTo>
                    <a:pt x="317957" y="137160"/>
                  </a:moveTo>
                  <a:lnTo>
                    <a:pt x="318960" y="138430"/>
                  </a:lnTo>
                  <a:lnTo>
                    <a:pt x="317957" y="137160"/>
                  </a:lnTo>
                  <a:close/>
                </a:path>
                <a:path w="453390" h="369569">
                  <a:moveTo>
                    <a:pt x="324497" y="123190"/>
                  </a:moveTo>
                  <a:lnTo>
                    <a:pt x="324002" y="123190"/>
                  </a:lnTo>
                  <a:lnTo>
                    <a:pt x="318312" y="127000"/>
                  </a:lnTo>
                  <a:lnTo>
                    <a:pt x="318071" y="128270"/>
                  </a:lnTo>
                  <a:lnTo>
                    <a:pt x="318566" y="129540"/>
                  </a:lnTo>
                  <a:lnTo>
                    <a:pt x="318706" y="130810"/>
                  </a:lnTo>
                  <a:lnTo>
                    <a:pt x="318706" y="133350"/>
                  </a:lnTo>
                  <a:lnTo>
                    <a:pt x="318528" y="133350"/>
                  </a:lnTo>
                  <a:lnTo>
                    <a:pt x="317931" y="134620"/>
                  </a:lnTo>
                  <a:lnTo>
                    <a:pt x="317512" y="135890"/>
                  </a:lnTo>
                  <a:lnTo>
                    <a:pt x="316826" y="135890"/>
                  </a:lnTo>
                  <a:lnTo>
                    <a:pt x="316509" y="137160"/>
                  </a:lnTo>
                  <a:lnTo>
                    <a:pt x="317957" y="137160"/>
                  </a:lnTo>
                  <a:lnTo>
                    <a:pt x="319087" y="138430"/>
                  </a:lnTo>
                  <a:lnTo>
                    <a:pt x="320040" y="138430"/>
                  </a:lnTo>
                  <a:lnTo>
                    <a:pt x="320840" y="137160"/>
                  </a:lnTo>
                  <a:lnTo>
                    <a:pt x="321868" y="134620"/>
                  </a:lnTo>
                  <a:lnTo>
                    <a:pt x="322097" y="133350"/>
                  </a:lnTo>
                  <a:lnTo>
                    <a:pt x="322097" y="130810"/>
                  </a:lnTo>
                  <a:lnTo>
                    <a:pt x="321906" y="129540"/>
                  </a:lnTo>
                  <a:lnTo>
                    <a:pt x="320929" y="129540"/>
                  </a:lnTo>
                  <a:lnTo>
                    <a:pt x="319900" y="128270"/>
                  </a:lnTo>
                  <a:lnTo>
                    <a:pt x="322999" y="128270"/>
                  </a:lnTo>
                  <a:lnTo>
                    <a:pt x="325069" y="127000"/>
                  </a:lnTo>
                  <a:lnTo>
                    <a:pt x="333707" y="127000"/>
                  </a:lnTo>
                  <a:lnTo>
                    <a:pt x="334728" y="124460"/>
                  </a:lnTo>
                  <a:lnTo>
                    <a:pt x="330974" y="124460"/>
                  </a:lnTo>
                  <a:lnTo>
                    <a:pt x="324497" y="123190"/>
                  </a:lnTo>
                  <a:close/>
                </a:path>
                <a:path w="453390" h="369569">
                  <a:moveTo>
                    <a:pt x="321538" y="128270"/>
                  </a:moveTo>
                  <a:lnTo>
                    <a:pt x="319900" y="128270"/>
                  </a:lnTo>
                  <a:lnTo>
                    <a:pt x="320929" y="129540"/>
                  </a:lnTo>
                  <a:lnTo>
                    <a:pt x="321759" y="129030"/>
                  </a:lnTo>
                  <a:lnTo>
                    <a:pt x="321538" y="128270"/>
                  </a:lnTo>
                  <a:close/>
                </a:path>
                <a:path w="453390" h="369569">
                  <a:moveTo>
                    <a:pt x="321759" y="129030"/>
                  </a:moveTo>
                  <a:lnTo>
                    <a:pt x="320929" y="129540"/>
                  </a:lnTo>
                  <a:lnTo>
                    <a:pt x="321906" y="129540"/>
                  </a:lnTo>
                  <a:lnTo>
                    <a:pt x="321759" y="129030"/>
                  </a:lnTo>
                  <a:close/>
                </a:path>
                <a:path w="453390" h="369569">
                  <a:moveTo>
                    <a:pt x="322999" y="128270"/>
                  </a:moveTo>
                  <a:lnTo>
                    <a:pt x="321538" y="128270"/>
                  </a:lnTo>
                  <a:lnTo>
                    <a:pt x="321759" y="129030"/>
                  </a:lnTo>
                  <a:lnTo>
                    <a:pt x="322999" y="128270"/>
                  </a:lnTo>
                  <a:close/>
                </a:path>
                <a:path w="453390" h="369569">
                  <a:moveTo>
                    <a:pt x="333707" y="127000"/>
                  </a:moveTo>
                  <a:lnTo>
                    <a:pt x="325069" y="127000"/>
                  </a:lnTo>
                  <a:lnTo>
                    <a:pt x="332409" y="128270"/>
                  </a:lnTo>
                  <a:lnTo>
                    <a:pt x="333197" y="128270"/>
                  </a:lnTo>
                  <a:lnTo>
                    <a:pt x="333707" y="127000"/>
                  </a:lnTo>
                  <a:close/>
                </a:path>
                <a:path w="453390" h="369569">
                  <a:moveTo>
                    <a:pt x="345236" y="106680"/>
                  </a:moveTo>
                  <a:lnTo>
                    <a:pt x="344425" y="106690"/>
                  </a:lnTo>
                  <a:lnTo>
                    <a:pt x="335661" y="114300"/>
                  </a:lnTo>
                  <a:lnTo>
                    <a:pt x="335483" y="114300"/>
                  </a:lnTo>
                  <a:lnTo>
                    <a:pt x="330974" y="124460"/>
                  </a:lnTo>
                  <a:lnTo>
                    <a:pt x="334728" y="124460"/>
                  </a:lnTo>
                  <a:lnTo>
                    <a:pt x="338302" y="115570"/>
                  </a:lnTo>
                  <a:lnTo>
                    <a:pt x="342054" y="113076"/>
                  </a:lnTo>
                  <a:lnTo>
                    <a:pt x="343268" y="107950"/>
                  </a:lnTo>
                  <a:lnTo>
                    <a:pt x="346456" y="107950"/>
                  </a:lnTo>
                  <a:lnTo>
                    <a:pt x="345236" y="106680"/>
                  </a:lnTo>
                  <a:close/>
                </a:path>
                <a:path w="453390" h="369569">
                  <a:moveTo>
                    <a:pt x="294919" y="119380"/>
                  </a:moveTo>
                  <a:lnTo>
                    <a:pt x="293977" y="120122"/>
                  </a:lnTo>
                  <a:lnTo>
                    <a:pt x="294030" y="120650"/>
                  </a:lnTo>
                  <a:lnTo>
                    <a:pt x="294309" y="121920"/>
                  </a:lnTo>
                  <a:lnTo>
                    <a:pt x="295960" y="120650"/>
                  </a:lnTo>
                  <a:lnTo>
                    <a:pt x="294919" y="119380"/>
                  </a:lnTo>
                  <a:close/>
                </a:path>
                <a:path w="453390" h="369569">
                  <a:moveTo>
                    <a:pt x="297395" y="119380"/>
                  </a:moveTo>
                  <a:lnTo>
                    <a:pt x="294919" y="119380"/>
                  </a:lnTo>
                  <a:lnTo>
                    <a:pt x="295960" y="120650"/>
                  </a:lnTo>
                  <a:lnTo>
                    <a:pt x="294309" y="121920"/>
                  </a:lnTo>
                  <a:lnTo>
                    <a:pt x="297764" y="121920"/>
                  </a:lnTo>
                  <a:lnTo>
                    <a:pt x="297395" y="119380"/>
                  </a:lnTo>
                  <a:close/>
                </a:path>
                <a:path w="453390" h="369569">
                  <a:moveTo>
                    <a:pt x="305993" y="109220"/>
                  </a:moveTo>
                  <a:lnTo>
                    <a:pt x="298348" y="109220"/>
                  </a:lnTo>
                  <a:lnTo>
                    <a:pt x="296837" y="110490"/>
                  </a:lnTo>
                  <a:lnTo>
                    <a:pt x="295808" y="111760"/>
                  </a:lnTo>
                  <a:lnTo>
                    <a:pt x="295041" y="113076"/>
                  </a:lnTo>
                  <a:lnTo>
                    <a:pt x="294106" y="115570"/>
                  </a:lnTo>
                  <a:lnTo>
                    <a:pt x="293903" y="116840"/>
                  </a:lnTo>
                  <a:lnTo>
                    <a:pt x="293977" y="120122"/>
                  </a:lnTo>
                  <a:lnTo>
                    <a:pt x="294919" y="119380"/>
                  </a:lnTo>
                  <a:lnTo>
                    <a:pt x="297294" y="119380"/>
                  </a:lnTo>
                  <a:lnTo>
                    <a:pt x="297294" y="116840"/>
                  </a:lnTo>
                  <a:lnTo>
                    <a:pt x="297459" y="115570"/>
                  </a:lnTo>
                  <a:lnTo>
                    <a:pt x="298056" y="114300"/>
                  </a:lnTo>
                  <a:lnTo>
                    <a:pt x="298462" y="114300"/>
                  </a:lnTo>
                  <a:lnTo>
                    <a:pt x="298939" y="113076"/>
                  </a:lnTo>
                  <a:lnTo>
                    <a:pt x="297903" y="111760"/>
                  </a:lnTo>
                  <a:lnTo>
                    <a:pt x="307390" y="111760"/>
                  </a:lnTo>
                  <a:lnTo>
                    <a:pt x="306323" y="110490"/>
                  </a:lnTo>
                  <a:lnTo>
                    <a:pt x="307185" y="109933"/>
                  </a:lnTo>
                  <a:lnTo>
                    <a:pt x="305993" y="109220"/>
                  </a:lnTo>
                  <a:close/>
                </a:path>
                <a:path w="453390" h="369569">
                  <a:moveTo>
                    <a:pt x="324777" y="100330"/>
                  </a:moveTo>
                  <a:lnTo>
                    <a:pt x="310692" y="100330"/>
                  </a:lnTo>
                  <a:lnTo>
                    <a:pt x="310261" y="107950"/>
                  </a:lnTo>
                  <a:lnTo>
                    <a:pt x="307185" y="109933"/>
                  </a:lnTo>
                  <a:lnTo>
                    <a:pt x="308114" y="110490"/>
                  </a:lnTo>
                  <a:lnTo>
                    <a:pt x="307390" y="111760"/>
                  </a:lnTo>
                  <a:lnTo>
                    <a:pt x="297903" y="111760"/>
                  </a:lnTo>
                  <a:lnTo>
                    <a:pt x="298958" y="113030"/>
                  </a:lnTo>
                  <a:lnTo>
                    <a:pt x="304888" y="113030"/>
                  </a:lnTo>
                  <a:lnTo>
                    <a:pt x="307251" y="114300"/>
                  </a:lnTo>
                  <a:lnTo>
                    <a:pt x="307949" y="114300"/>
                  </a:lnTo>
                  <a:lnTo>
                    <a:pt x="313359" y="109220"/>
                  </a:lnTo>
                  <a:lnTo>
                    <a:pt x="313575" y="109220"/>
                  </a:lnTo>
                  <a:lnTo>
                    <a:pt x="313956" y="102870"/>
                  </a:lnTo>
                  <a:lnTo>
                    <a:pt x="324777" y="100330"/>
                  </a:lnTo>
                  <a:close/>
                </a:path>
                <a:path w="453390" h="369569">
                  <a:moveTo>
                    <a:pt x="343268" y="107950"/>
                  </a:moveTo>
                  <a:lnTo>
                    <a:pt x="342054" y="113076"/>
                  </a:lnTo>
                  <a:lnTo>
                    <a:pt x="345948" y="110490"/>
                  </a:lnTo>
                  <a:lnTo>
                    <a:pt x="344906" y="109220"/>
                  </a:lnTo>
                  <a:lnTo>
                    <a:pt x="343268" y="107950"/>
                  </a:lnTo>
                  <a:close/>
                </a:path>
                <a:path w="453390" h="369569">
                  <a:moveTo>
                    <a:pt x="297903" y="111760"/>
                  </a:moveTo>
                  <a:lnTo>
                    <a:pt x="298907" y="113030"/>
                  </a:lnTo>
                  <a:lnTo>
                    <a:pt x="297903" y="111760"/>
                  </a:lnTo>
                  <a:close/>
                </a:path>
                <a:path w="453390" h="369569">
                  <a:moveTo>
                    <a:pt x="307185" y="109933"/>
                  </a:moveTo>
                  <a:lnTo>
                    <a:pt x="306323" y="110490"/>
                  </a:lnTo>
                  <a:lnTo>
                    <a:pt x="307390" y="111760"/>
                  </a:lnTo>
                  <a:lnTo>
                    <a:pt x="308114" y="110490"/>
                  </a:lnTo>
                  <a:lnTo>
                    <a:pt x="307185" y="109933"/>
                  </a:lnTo>
                  <a:close/>
                </a:path>
                <a:path w="453390" h="369569">
                  <a:moveTo>
                    <a:pt x="430911" y="106690"/>
                  </a:moveTo>
                  <a:lnTo>
                    <a:pt x="429479" y="107816"/>
                  </a:lnTo>
                  <a:lnTo>
                    <a:pt x="429526" y="107950"/>
                  </a:lnTo>
                  <a:lnTo>
                    <a:pt x="430911" y="107950"/>
                  </a:lnTo>
                  <a:lnTo>
                    <a:pt x="430911" y="106690"/>
                  </a:lnTo>
                  <a:close/>
                </a:path>
                <a:path w="453390" h="369569">
                  <a:moveTo>
                    <a:pt x="430923" y="106680"/>
                  </a:moveTo>
                  <a:lnTo>
                    <a:pt x="430911" y="107950"/>
                  </a:lnTo>
                  <a:lnTo>
                    <a:pt x="430923" y="106680"/>
                  </a:lnTo>
                  <a:close/>
                </a:path>
                <a:path w="453390" h="369569">
                  <a:moveTo>
                    <a:pt x="422008" y="88900"/>
                  </a:moveTo>
                  <a:lnTo>
                    <a:pt x="419277" y="88900"/>
                  </a:lnTo>
                  <a:lnTo>
                    <a:pt x="418985" y="90170"/>
                  </a:lnTo>
                  <a:lnTo>
                    <a:pt x="419138" y="90170"/>
                  </a:lnTo>
                  <a:lnTo>
                    <a:pt x="423964" y="95250"/>
                  </a:lnTo>
                  <a:lnTo>
                    <a:pt x="427291" y="101600"/>
                  </a:lnTo>
                  <a:lnTo>
                    <a:pt x="429479" y="107816"/>
                  </a:lnTo>
                  <a:lnTo>
                    <a:pt x="430911" y="106690"/>
                  </a:lnTo>
                  <a:lnTo>
                    <a:pt x="430911" y="105410"/>
                  </a:lnTo>
                  <a:lnTo>
                    <a:pt x="432092" y="105410"/>
                  </a:lnTo>
                  <a:lnTo>
                    <a:pt x="430364" y="100330"/>
                  </a:lnTo>
                  <a:lnTo>
                    <a:pt x="426770" y="93980"/>
                  </a:lnTo>
                  <a:lnTo>
                    <a:pt x="424389" y="91440"/>
                  </a:lnTo>
                  <a:lnTo>
                    <a:pt x="421284" y="91440"/>
                  </a:lnTo>
                  <a:lnTo>
                    <a:pt x="420776" y="90170"/>
                  </a:lnTo>
                  <a:lnTo>
                    <a:pt x="422008" y="88900"/>
                  </a:lnTo>
                  <a:close/>
                </a:path>
                <a:path w="453390" h="369569">
                  <a:moveTo>
                    <a:pt x="432092" y="105410"/>
                  </a:moveTo>
                  <a:lnTo>
                    <a:pt x="430911" y="105410"/>
                  </a:lnTo>
                  <a:lnTo>
                    <a:pt x="430911" y="106690"/>
                  </a:lnTo>
                  <a:lnTo>
                    <a:pt x="432523" y="106680"/>
                  </a:lnTo>
                  <a:lnTo>
                    <a:pt x="432092" y="105410"/>
                  </a:lnTo>
                  <a:close/>
                </a:path>
                <a:path w="453390" h="369569">
                  <a:moveTo>
                    <a:pt x="361124" y="102870"/>
                  </a:moveTo>
                  <a:lnTo>
                    <a:pt x="360769" y="103552"/>
                  </a:lnTo>
                  <a:lnTo>
                    <a:pt x="361213" y="104140"/>
                  </a:lnTo>
                  <a:lnTo>
                    <a:pt x="362572" y="104140"/>
                  </a:lnTo>
                  <a:lnTo>
                    <a:pt x="361124" y="102870"/>
                  </a:lnTo>
                  <a:close/>
                </a:path>
                <a:path w="453390" h="369569">
                  <a:moveTo>
                    <a:pt x="364350" y="102870"/>
                  </a:moveTo>
                  <a:lnTo>
                    <a:pt x="361124" y="102870"/>
                  </a:lnTo>
                  <a:lnTo>
                    <a:pt x="362572" y="104140"/>
                  </a:lnTo>
                  <a:lnTo>
                    <a:pt x="364388" y="104140"/>
                  </a:lnTo>
                  <a:lnTo>
                    <a:pt x="364350" y="102870"/>
                  </a:lnTo>
                  <a:close/>
                </a:path>
                <a:path w="453390" h="369569">
                  <a:moveTo>
                    <a:pt x="365887" y="83820"/>
                  </a:moveTo>
                  <a:lnTo>
                    <a:pt x="365099" y="83820"/>
                  </a:lnTo>
                  <a:lnTo>
                    <a:pt x="353682" y="93980"/>
                  </a:lnTo>
                  <a:lnTo>
                    <a:pt x="353542" y="93980"/>
                  </a:lnTo>
                  <a:lnTo>
                    <a:pt x="360769" y="103552"/>
                  </a:lnTo>
                  <a:lnTo>
                    <a:pt x="361124" y="102870"/>
                  </a:lnTo>
                  <a:lnTo>
                    <a:pt x="364350" y="102870"/>
                  </a:lnTo>
                  <a:lnTo>
                    <a:pt x="357809" y="93980"/>
                  </a:lnTo>
                  <a:lnTo>
                    <a:pt x="365868" y="88182"/>
                  </a:lnTo>
                  <a:lnTo>
                    <a:pt x="364693" y="87630"/>
                  </a:lnTo>
                  <a:lnTo>
                    <a:pt x="365594" y="86360"/>
                  </a:lnTo>
                  <a:lnTo>
                    <a:pt x="368642" y="86360"/>
                  </a:lnTo>
                  <a:lnTo>
                    <a:pt x="365887" y="83820"/>
                  </a:lnTo>
                  <a:close/>
                </a:path>
                <a:path w="453390" h="369569">
                  <a:moveTo>
                    <a:pt x="331343" y="91440"/>
                  </a:moveTo>
                  <a:lnTo>
                    <a:pt x="323481" y="97790"/>
                  </a:lnTo>
                  <a:lnTo>
                    <a:pt x="311264" y="100330"/>
                  </a:lnTo>
                  <a:lnTo>
                    <a:pt x="325031" y="100330"/>
                  </a:lnTo>
                  <a:lnTo>
                    <a:pt x="334022" y="93980"/>
                  </a:lnTo>
                  <a:lnTo>
                    <a:pt x="332473" y="93980"/>
                  </a:lnTo>
                  <a:lnTo>
                    <a:pt x="332397" y="92710"/>
                  </a:lnTo>
                  <a:lnTo>
                    <a:pt x="331343" y="91440"/>
                  </a:lnTo>
                  <a:close/>
                </a:path>
                <a:path w="453390" h="369569">
                  <a:moveTo>
                    <a:pt x="401269" y="95206"/>
                  </a:moveTo>
                  <a:close/>
                </a:path>
                <a:path w="453390" h="369569">
                  <a:moveTo>
                    <a:pt x="402018" y="92710"/>
                  </a:moveTo>
                  <a:lnTo>
                    <a:pt x="401269" y="95206"/>
                  </a:lnTo>
                  <a:lnTo>
                    <a:pt x="402018" y="92710"/>
                  </a:lnTo>
                  <a:close/>
                </a:path>
                <a:path w="453390" h="369569">
                  <a:moveTo>
                    <a:pt x="419831" y="17780"/>
                  </a:moveTo>
                  <a:lnTo>
                    <a:pt x="407263" y="17780"/>
                  </a:lnTo>
                  <a:lnTo>
                    <a:pt x="418460" y="20320"/>
                  </a:lnTo>
                  <a:lnTo>
                    <a:pt x="427553" y="26670"/>
                  </a:lnTo>
                  <a:lnTo>
                    <a:pt x="433657" y="35560"/>
                  </a:lnTo>
                  <a:lnTo>
                    <a:pt x="435889" y="46990"/>
                  </a:lnTo>
                  <a:lnTo>
                    <a:pt x="435889" y="48260"/>
                  </a:lnTo>
                  <a:lnTo>
                    <a:pt x="433414" y="59690"/>
                  </a:lnTo>
                  <a:lnTo>
                    <a:pt x="427102" y="68580"/>
                  </a:lnTo>
                  <a:lnTo>
                    <a:pt x="417878" y="74930"/>
                  </a:lnTo>
                  <a:lnTo>
                    <a:pt x="406666" y="76200"/>
                  </a:lnTo>
                  <a:lnTo>
                    <a:pt x="398462" y="76200"/>
                  </a:lnTo>
                  <a:lnTo>
                    <a:pt x="394335" y="91440"/>
                  </a:lnTo>
                  <a:lnTo>
                    <a:pt x="394817" y="92710"/>
                  </a:lnTo>
                  <a:lnTo>
                    <a:pt x="399491" y="93980"/>
                  </a:lnTo>
                  <a:lnTo>
                    <a:pt x="401269" y="95206"/>
                  </a:lnTo>
                  <a:lnTo>
                    <a:pt x="402018" y="92710"/>
                  </a:lnTo>
                  <a:lnTo>
                    <a:pt x="404643" y="92710"/>
                  </a:lnTo>
                  <a:lnTo>
                    <a:pt x="402717" y="91440"/>
                  </a:lnTo>
                  <a:lnTo>
                    <a:pt x="396201" y="91440"/>
                  </a:lnTo>
                  <a:lnTo>
                    <a:pt x="396735" y="88900"/>
                  </a:lnTo>
                  <a:lnTo>
                    <a:pt x="398507" y="88900"/>
                  </a:lnTo>
                  <a:lnTo>
                    <a:pt x="400949" y="79605"/>
                  </a:lnTo>
                  <a:lnTo>
                    <a:pt x="399503" y="78740"/>
                  </a:lnTo>
                  <a:lnTo>
                    <a:pt x="399872" y="77470"/>
                  </a:lnTo>
                  <a:lnTo>
                    <a:pt x="419177" y="77470"/>
                  </a:lnTo>
                  <a:lnTo>
                    <a:pt x="429469" y="71120"/>
                  </a:lnTo>
                  <a:lnTo>
                    <a:pt x="436513" y="60960"/>
                  </a:lnTo>
                  <a:lnTo>
                    <a:pt x="439280" y="48260"/>
                  </a:lnTo>
                  <a:lnTo>
                    <a:pt x="439292" y="46990"/>
                  </a:lnTo>
                  <a:lnTo>
                    <a:pt x="436795" y="34290"/>
                  </a:lnTo>
                  <a:lnTo>
                    <a:pt x="429979" y="24130"/>
                  </a:lnTo>
                  <a:lnTo>
                    <a:pt x="419831" y="17780"/>
                  </a:lnTo>
                  <a:close/>
                </a:path>
                <a:path w="453390" h="369569">
                  <a:moveTo>
                    <a:pt x="337249" y="1270"/>
                  </a:moveTo>
                  <a:lnTo>
                    <a:pt x="330923" y="1270"/>
                  </a:lnTo>
                  <a:lnTo>
                    <a:pt x="319400" y="2540"/>
                  </a:lnTo>
                  <a:lnTo>
                    <a:pt x="287938" y="29210"/>
                  </a:lnTo>
                  <a:lnTo>
                    <a:pt x="283984" y="46990"/>
                  </a:lnTo>
                  <a:lnTo>
                    <a:pt x="285419" y="58420"/>
                  </a:lnTo>
                  <a:lnTo>
                    <a:pt x="311577" y="90170"/>
                  </a:lnTo>
                  <a:lnTo>
                    <a:pt x="323940" y="93980"/>
                  </a:lnTo>
                  <a:lnTo>
                    <a:pt x="328198" y="93980"/>
                  </a:lnTo>
                  <a:lnTo>
                    <a:pt x="331343" y="91440"/>
                  </a:lnTo>
                  <a:lnTo>
                    <a:pt x="322364" y="91440"/>
                  </a:lnTo>
                  <a:lnTo>
                    <a:pt x="314477" y="88900"/>
                  </a:lnTo>
                  <a:lnTo>
                    <a:pt x="309913" y="86360"/>
                  </a:lnTo>
                  <a:lnTo>
                    <a:pt x="306743" y="86360"/>
                  </a:lnTo>
                  <a:lnTo>
                    <a:pt x="307625" y="85100"/>
                  </a:lnTo>
                  <a:lnTo>
                    <a:pt x="298977" y="77470"/>
                  </a:lnTo>
                  <a:lnTo>
                    <a:pt x="292622" y="68580"/>
                  </a:lnTo>
                  <a:lnTo>
                    <a:pt x="288717" y="58420"/>
                  </a:lnTo>
                  <a:lnTo>
                    <a:pt x="287388" y="46990"/>
                  </a:lnTo>
                  <a:lnTo>
                    <a:pt x="287388" y="39370"/>
                  </a:lnTo>
                  <a:lnTo>
                    <a:pt x="320226" y="6350"/>
                  </a:lnTo>
                  <a:lnTo>
                    <a:pt x="330923" y="3810"/>
                  </a:lnTo>
                  <a:lnTo>
                    <a:pt x="346572" y="3810"/>
                  </a:lnTo>
                  <a:lnTo>
                    <a:pt x="343515" y="2540"/>
                  </a:lnTo>
                  <a:lnTo>
                    <a:pt x="337249" y="1270"/>
                  </a:lnTo>
                  <a:close/>
                </a:path>
                <a:path w="453390" h="369569">
                  <a:moveTo>
                    <a:pt x="333730" y="91440"/>
                  </a:moveTo>
                  <a:lnTo>
                    <a:pt x="331343" y="91440"/>
                  </a:lnTo>
                  <a:lnTo>
                    <a:pt x="332397" y="92710"/>
                  </a:lnTo>
                  <a:lnTo>
                    <a:pt x="332473" y="93980"/>
                  </a:lnTo>
                  <a:lnTo>
                    <a:pt x="334022" y="93980"/>
                  </a:lnTo>
                  <a:lnTo>
                    <a:pt x="334238" y="92710"/>
                  </a:lnTo>
                  <a:lnTo>
                    <a:pt x="333730" y="91440"/>
                  </a:lnTo>
                  <a:close/>
                </a:path>
                <a:path w="453390" h="369569">
                  <a:moveTo>
                    <a:pt x="396735" y="88900"/>
                  </a:moveTo>
                  <a:lnTo>
                    <a:pt x="396201" y="91440"/>
                  </a:lnTo>
                  <a:lnTo>
                    <a:pt x="397840" y="91440"/>
                  </a:lnTo>
                  <a:lnTo>
                    <a:pt x="398369" y="89427"/>
                  </a:lnTo>
                  <a:lnTo>
                    <a:pt x="396735" y="88900"/>
                  </a:lnTo>
                  <a:close/>
                </a:path>
                <a:path w="453390" h="369569">
                  <a:moveTo>
                    <a:pt x="398369" y="89427"/>
                  </a:moveTo>
                  <a:lnTo>
                    <a:pt x="397840" y="91440"/>
                  </a:lnTo>
                  <a:lnTo>
                    <a:pt x="402717" y="91440"/>
                  </a:lnTo>
                  <a:lnTo>
                    <a:pt x="400672" y="90170"/>
                  </a:lnTo>
                  <a:lnTo>
                    <a:pt x="398369" y="89427"/>
                  </a:lnTo>
                  <a:close/>
                </a:path>
                <a:path w="453390" h="369569">
                  <a:moveTo>
                    <a:pt x="422008" y="88900"/>
                  </a:moveTo>
                  <a:lnTo>
                    <a:pt x="420776" y="90170"/>
                  </a:lnTo>
                  <a:lnTo>
                    <a:pt x="421284" y="91440"/>
                  </a:lnTo>
                  <a:lnTo>
                    <a:pt x="423808" y="90819"/>
                  </a:lnTo>
                  <a:lnTo>
                    <a:pt x="422008" y="88900"/>
                  </a:lnTo>
                  <a:close/>
                </a:path>
                <a:path w="453390" h="369569">
                  <a:moveTo>
                    <a:pt x="423808" y="90819"/>
                  </a:moveTo>
                  <a:lnTo>
                    <a:pt x="421284" y="91440"/>
                  </a:lnTo>
                  <a:lnTo>
                    <a:pt x="424389" y="91440"/>
                  </a:lnTo>
                  <a:lnTo>
                    <a:pt x="423808" y="90819"/>
                  </a:lnTo>
                  <a:close/>
                </a:path>
                <a:path w="453390" h="369569">
                  <a:moveTo>
                    <a:pt x="423308" y="3810"/>
                  </a:moveTo>
                  <a:lnTo>
                    <a:pt x="406501" y="3810"/>
                  </a:lnTo>
                  <a:lnTo>
                    <a:pt x="416026" y="5080"/>
                  </a:lnTo>
                  <a:lnTo>
                    <a:pt x="425129" y="7620"/>
                  </a:lnTo>
                  <a:lnTo>
                    <a:pt x="449274" y="40640"/>
                  </a:lnTo>
                  <a:lnTo>
                    <a:pt x="449846" y="46990"/>
                  </a:lnTo>
                  <a:lnTo>
                    <a:pt x="448790" y="57150"/>
                  </a:lnTo>
                  <a:lnTo>
                    <a:pt x="425030" y="86360"/>
                  </a:lnTo>
                  <a:lnTo>
                    <a:pt x="419709" y="88900"/>
                  </a:lnTo>
                  <a:lnTo>
                    <a:pt x="422008" y="88900"/>
                  </a:lnTo>
                  <a:lnTo>
                    <a:pt x="423808" y="90819"/>
                  </a:lnTo>
                  <a:lnTo>
                    <a:pt x="426453" y="90170"/>
                  </a:lnTo>
                  <a:lnTo>
                    <a:pt x="431266" y="87630"/>
                  </a:lnTo>
                  <a:lnTo>
                    <a:pt x="435429" y="83834"/>
                  </a:lnTo>
                  <a:lnTo>
                    <a:pt x="434365" y="82550"/>
                  </a:lnTo>
                  <a:lnTo>
                    <a:pt x="436696" y="82550"/>
                  </a:lnTo>
                  <a:lnTo>
                    <a:pt x="443143" y="76200"/>
                  </a:lnTo>
                  <a:lnTo>
                    <a:pt x="448722" y="67310"/>
                  </a:lnTo>
                  <a:lnTo>
                    <a:pt x="452101" y="57150"/>
                  </a:lnTo>
                  <a:lnTo>
                    <a:pt x="453237" y="46990"/>
                  </a:lnTo>
                  <a:lnTo>
                    <a:pt x="452620" y="39370"/>
                  </a:lnTo>
                  <a:lnTo>
                    <a:pt x="426580" y="5080"/>
                  </a:lnTo>
                  <a:lnTo>
                    <a:pt x="423308" y="3810"/>
                  </a:lnTo>
                  <a:close/>
                </a:path>
                <a:path w="453390" h="369569">
                  <a:moveTo>
                    <a:pt x="387858" y="83820"/>
                  </a:moveTo>
                  <a:lnTo>
                    <a:pt x="381584" y="83820"/>
                  </a:lnTo>
                  <a:lnTo>
                    <a:pt x="382625" y="85090"/>
                  </a:lnTo>
                  <a:lnTo>
                    <a:pt x="380387" y="85100"/>
                  </a:lnTo>
                  <a:lnTo>
                    <a:pt x="379209" y="86360"/>
                  </a:lnTo>
                  <a:lnTo>
                    <a:pt x="365594" y="86360"/>
                  </a:lnTo>
                  <a:lnTo>
                    <a:pt x="366636" y="87630"/>
                  </a:lnTo>
                  <a:lnTo>
                    <a:pt x="365868" y="88182"/>
                  </a:lnTo>
                  <a:lnTo>
                    <a:pt x="367398" y="88900"/>
                  </a:lnTo>
                  <a:lnTo>
                    <a:pt x="370446" y="90170"/>
                  </a:lnTo>
                  <a:lnTo>
                    <a:pt x="377088" y="90170"/>
                  </a:lnTo>
                  <a:lnTo>
                    <a:pt x="380669" y="88900"/>
                  </a:lnTo>
                  <a:lnTo>
                    <a:pt x="383679" y="86360"/>
                  </a:lnTo>
                  <a:lnTo>
                    <a:pt x="385768" y="85090"/>
                  </a:lnTo>
                  <a:lnTo>
                    <a:pt x="382625" y="85090"/>
                  </a:lnTo>
                  <a:lnTo>
                    <a:pt x="381570" y="83834"/>
                  </a:lnTo>
                  <a:lnTo>
                    <a:pt x="387834" y="83834"/>
                  </a:lnTo>
                  <a:close/>
                </a:path>
                <a:path w="453390" h="369569">
                  <a:moveTo>
                    <a:pt x="398507" y="88900"/>
                  </a:moveTo>
                  <a:lnTo>
                    <a:pt x="396735" y="88900"/>
                  </a:lnTo>
                  <a:lnTo>
                    <a:pt x="398369" y="89427"/>
                  </a:lnTo>
                  <a:lnTo>
                    <a:pt x="398507" y="88900"/>
                  </a:lnTo>
                  <a:close/>
                </a:path>
                <a:path w="453390" h="369569">
                  <a:moveTo>
                    <a:pt x="365594" y="86360"/>
                  </a:moveTo>
                  <a:lnTo>
                    <a:pt x="364693" y="87630"/>
                  </a:lnTo>
                  <a:lnTo>
                    <a:pt x="365868" y="88182"/>
                  </a:lnTo>
                  <a:lnTo>
                    <a:pt x="366636" y="87630"/>
                  </a:lnTo>
                  <a:lnTo>
                    <a:pt x="365594" y="86360"/>
                  </a:lnTo>
                  <a:close/>
                </a:path>
                <a:path w="453390" h="369569">
                  <a:moveTo>
                    <a:pt x="341668" y="76200"/>
                  </a:moveTo>
                  <a:lnTo>
                    <a:pt x="340334" y="77470"/>
                  </a:lnTo>
                  <a:lnTo>
                    <a:pt x="348246" y="87630"/>
                  </a:lnTo>
                  <a:lnTo>
                    <a:pt x="349300" y="87630"/>
                  </a:lnTo>
                  <a:lnTo>
                    <a:pt x="354193" y="83820"/>
                  </a:lnTo>
                  <a:lnTo>
                    <a:pt x="349275" y="83820"/>
                  </a:lnTo>
                  <a:lnTo>
                    <a:pt x="345436" y="78740"/>
                  </a:lnTo>
                  <a:lnTo>
                    <a:pt x="342201" y="78740"/>
                  </a:lnTo>
                  <a:lnTo>
                    <a:pt x="341668" y="76200"/>
                  </a:lnTo>
                  <a:close/>
                </a:path>
                <a:path w="453390" h="369569">
                  <a:moveTo>
                    <a:pt x="307632" y="85090"/>
                  </a:moveTo>
                  <a:lnTo>
                    <a:pt x="306743" y="86360"/>
                  </a:lnTo>
                  <a:lnTo>
                    <a:pt x="307650" y="85100"/>
                  </a:lnTo>
                  <a:close/>
                </a:path>
                <a:path w="453390" h="369569">
                  <a:moveTo>
                    <a:pt x="307650" y="85100"/>
                  </a:moveTo>
                  <a:lnTo>
                    <a:pt x="306743" y="86360"/>
                  </a:lnTo>
                  <a:lnTo>
                    <a:pt x="309913" y="86360"/>
                  </a:lnTo>
                  <a:lnTo>
                    <a:pt x="307650" y="85100"/>
                  </a:lnTo>
                  <a:close/>
                </a:path>
                <a:path w="453390" h="369569">
                  <a:moveTo>
                    <a:pt x="381584" y="83820"/>
                  </a:moveTo>
                  <a:lnTo>
                    <a:pt x="382625" y="85090"/>
                  </a:lnTo>
                  <a:lnTo>
                    <a:pt x="381584" y="83820"/>
                  </a:lnTo>
                  <a:close/>
                </a:path>
                <a:path w="453390" h="369569">
                  <a:moveTo>
                    <a:pt x="384145" y="59690"/>
                  </a:moveTo>
                  <a:lnTo>
                    <a:pt x="377278" y="59690"/>
                  </a:lnTo>
                  <a:lnTo>
                    <a:pt x="381203" y="62230"/>
                  </a:lnTo>
                  <a:lnTo>
                    <a:pt x="385787" y="67310"/>
                  </a:lnTo>
                  <a:lnTo>
                    <a:pt x="386702" y="69850"/>
                  </a:lnTo>
                  <a:lnTo>
                    <a:pt x="386702" y="77470"/>
                  </a:lnTo>
                  <a:lnTo>
                    <a:pt x="384911" y="81280"/>
                  </a:lnTo>
                  <a:lnTo>
                    <a:pt x="381585" y="83799"/>
                  </a:lnTo>
                  <a:lnTo>
                    <a:pt x="387858" y="83820"/>
                  </a:lnTo>
                  <a:lnTo>
                    <a:pt x="390093" y="78740"/>
                  </a:lnTo>
                  <a:lnTo>
                    <a:pt x="390105" y="69850"/>
                  </a:lnTo>
                  <a:lnTo>
                    <a:pt x="388950" y="66040"/>
                  </a:lnTo>
                  <a:lnTo>
                    <a:pt x="384145" y="59690"/>
                  </a:lnTo>
                  <a:close/>
                </a:path>
                <a:path w="453390" h="369569">
                  <a:moveTo>
                    <a:pt x="357166" y="76988"/>
                  </a:moveTo>
                  <a:lnTo>
                    <a:pt x="349275" y="83820"/>
                  </a:lnTo>
                  <a:lnTo>
                    <a:pt x="354193" y="83820"/>
                  </a:lnTo>
                  <a:lnTo>
                    <a:pt x="360718" y="78740"/>
                  </a:lnTo>
                  <a:lnTo>
                    <a:pt x="357505" y="78740"/>
                  </a:lnTo>
                  <a:lnTo>
                    <a:pt x="357166" y="76988"/>
                  </a:lnTo>
                  <a:close/>
                </a:path>
                <a:path w="453390" h="369569">
                  <a:moveTo>
                    <a:pt x="434365" y="82550"/>
                  </a:moveTo>
                  <a:lnTo>
                    <a:pt x="435406" y="83820"/>
                  </a:lnTo>
                  <a:lnTo>
                    <a:pt x="434365" y="82550"/>
                  </a:lnTo>
                  <a:close/>
                </a:path>
                <a:path w="453390" h="369569">
                  <a:moveTo>
                    <a:pt x="435427" y="83799"/>
                  </a:moveTo>
                  <a:close/>
                </a:path>
                <a:path w="453390" h="369569">
                  <a:moveTo>
                    <a:pt x="436696" y="82550"/>
                  </a:moveTo>
                  <a:lnTo>
                    <a:pt x="434365" y="82550"/>
                  </a:lnTo>
                  <a:lnTo>
                    <a:pt x="435427" y="83799"/>
                  </a:lnTo>
                  <a:lnTo>
                    <a:pt x="436696" y="82550"/>
                  </a:lnTo>
                  <a:close/>
                </a:path>
                <a:path w="453390" h="369569">
                  <a:moveTo>
                    <a:pt x="317544" y="73660"/>
                  </a:moveTo>
                  <a:lnTo>
                    <a:pt x="314286" y="73660"/>
                  </a:lnTo>
                  <a:lnTo>
                    <a:pt x="313385" y="74930"/>
                  </a:lnTo>
                  <a:lnTo>
                    <a:pt x="318604" y="78740"/>
                  </a:lnTo>
                  <a:lnTo>
                    <a:pt x="324675" y="80010"/>
                  </a:lnTo>
                  <a:lnTo>
                    <a:pt x="338035" y="80010"/>
                  </a:lnTo>
                  <a:lnTo>
                    <a:pt x="339585" y="78740"/>
                  </a:lnTo>
                  <a:lnTo>
                    <a:pt x="341323" y="78740"/>
                  </a:lnTo>
                  <a:lnTo>
                    <a:pt x="340334" y="77470"/>
                  </a:lnTo>
                  <a:lnTo>
                    <a:pt x="325323" y="77470"/>
                  </a:lnTo>
                  <a:lnTo>
                    <a:pt x="319869" y="74920"/>
                  </a:lnTo>
                  <a:lnTo>
                    <a:pt x="317544" y="73660"/>
                  </a:lnTo>
                  <a:close/>
                </a:path>
                <a:path w="453390" h="369569">
                  <a:moveTo>
                    <a:pt x="419177" y="77470"/>
                  </a:moveTo>
                  <a:lnTo>
                    <a:pt x="401510" y="77470"/>
                  </a:lnTo>
                  <a:lnTo>
                    <a:pt x="400949" y="79605"/>
                  </a:lnTo>
                  <a:lnTo>
                    <a:pt x="401624" y="80010"/>
                  </a:lnTo>
                  <a:lnTo>
                    <a:pt x="406666" y="80010"/>
                  </a:lnTo>
                  <a:lnTo>
                    <a:pt x="419177" y="77470"/>
                  </a:lnTo>
                  <a:close/>
                </a:path>
                <a:path w="453390" h="369569">
                  <a:moveTo>
                    <a:pt x="401510" y="77470"/>
                  </a:moveTo>
                  <a:lnTo>
                    <a:pt x="399872" y="77470"/>
                  </a:lnTo>
                  <a:lnTo>
                    <a:pt x="399503" y="78740"/>
                  </a:lnTo>
                  <a:lnTo>
                    <a:pt x="400949" y="79605"/>
                  </a:lnTo>
                  <a:lnTo>
                    <a:pt x="401510" y="77470"/>
                  </a:lnTo>
                  <a:close/>
                </a:path>
                <a:path w="453390" h="369569">
                  <a:moveTo>
                    <a:pt x="342557" y="74930"/>
                  </a:moveTo>
                  <a:lnTo>
                    <a:pt x="341807" y="74930"/>
                  </a:lnTo>
                  <a:lnTo>
                    <a:pt x="338569" y="76200"/>
                  </a:lnTo>
                  <a:lnTo>
                    <a:pt x="341668" y="76200"/>
                  </a:lnTo>
                  <a:lnTo>
                    <a:pt x="342201" y="78740"/>
                  </a:lnTo>
                  <a:lnTo>
                    <a:pt x="345436" y="78740"/>
                  </a:lnTo>
                  <a:lnTo>
                    <a:pt x="342557" y="74930"/>
                  </a:lnTo>
                  <a:close/>
                </a:path>
                <a:path w="453390" h="369569">
                  <a:moveTo>
                    <a:pt x="358076" y="76200"/>
                  </a:moveTo>
                  <a:lnTo>
                    <a:pt x="357166" y="76988"/>
                  </a:lnTo>
                  <a:lnTo>
                    <a:pt x="357505" y="78740"/>
                  </a:lnTo>
                  <a:lnTo>
                    <a:pt x="359130" y="77470"/>
                  </a:lnTo>
                  <a:lnTo>
                    <a:pt x="358076" y="76200"/>
                  </a:lnTo>
                  <a:close/>
                </a:path>
                <a:path w="453390" h="369569">
                  <a:moveTo>
                    <a:pt x="360349" y="76200"/>
                  </a:moveTo>
                  <a:lnTo>
                    <a:pt x="358076" y="76200"/>
                  </a:lnTo>
                  <a:lnTo>
                    <a:pt x="359130" y="77470"/>
                  </a:lnTo>
                  <a:lnTo>
                    <a:pt x="357505" y="78740"/>
                  </a:lnTo>
                  <a:lnTo>
                    <a:pt x="360946" y="78740"/>
                  </a:lnTo>
                  <a:lnTo>
                    <a:pt x="360349" y="76200"/>
                  </a:lnTo>
                  <a:close/>
                </a:path>
                <a:path w="453390" h="369569">
                  <a:moveTo>
                    <a:pt x="337108" y="76200"/>
                  </a:moveTo>
                  <a:lnTo>
                    <a:pt x="335076" y="76200"/>
                  </a:lnTo>
                  <a:lnTo>
                    <a:pt x="332943" y="77470"/>
                  </a:lnTo>
                  <a:lnTo>
                    <a:pt x="337566" y="77470"/>
                  </a:lnTo>
                  <a:lnTo>
                    <a:pt x="337108" y="76200"/>
                  </a:lnTo>
                  <a:close/>
                </a:path>
                <a:path w="453390" h="369569">
                  <a:moveTo>
                    <a:pt x="337197" y="76200"/>
                  </a:moveTo>
                  <a:lnTo>
                    <a:pt x="337566" y="77470"/>
                  </a:lnTo>
                  <a:lnTo>
                    <a:pt x="337197" y="76200"/>
                  </a:lnTo>
                  <a:close/>
                </a:path>
                <a:path w="453390" h="369569">
                  <a:moveTo>
                    <a:pt x="341668" y="76200"/>
                  </a:moveTo>
                  <a:lnTo>
                    <a:pt x="337197" y="76200"/>
                  </a:lnTo>
                  <a:lnTo>
                    <a:pt x="337566" y="77470"/>
                  </a:lnTo>
                  <a:lnTo>
                    <a:pt x="340334" y="77470"/>
                  </a:lnTo>
                  <a:lnTo>
                    <a:pt x="341668" y="76200"/>
                  </a:lnTo>
                  <a:close/>
                </a:path>
                <a:path w="453390" h="369569">
                  <a:moveTo>
                    <a:pt x="378269" y="57150"/>
                  </a:moveTo>
                  <a:lnTo>
                    <a:pt x="369735" y="57150"/>
                  </a:lnTo>
                  <a:lnTo>
                    <a:pt x="366115" y="58420"/>
                  </a:lnTo>
                  <a:lnTo>
                    <a:pt x="363004" y="59690"/>
                  </a:lnTo>
                  <a:lnTo>
                    <a:pt x="358990" y="63500"/>
                  </a:lnTo>
                  <a:lnTo>
                    <a:pt x="356768" y="68580"/>
                  </a:lnTo>
                  <a:lnTo>
                    <a:pt x="356768" y="74930"/>
                  </a:lnTo>
                  <a:lnTo>
                    <a:pt x="357166" y="76988"/>
                  </a:lnTo>
                  <a:lnTo>
                    <a:pt x="358076" y="76200"/>
                  </a:lnTo>
                  <a:lnTo>
                    <a:pt x="360349" y="76200"/>
                  </a:lnTo>
                  <a:lnTo>
                    <a:pt x="360159" y="74930"/>
                  </a:lnTo>
                  <a:lnTo>
                    <a:pt x="360159" y="69850"/>
                  </a:lnTo>
                  <a:lnTo>
                    <a:pt x="361950" y="66040"/>
                  </a:lnTo>
                  <a:lnTo>
                    <a:pt x="364781" y="62682"/>
                  </a:lnTo>
                  <a:lnTo>
                    <a:pt x="364083" y="60960"/>
                  </a:lnTo>
                  <a:lnTo>
                    <a:pt x="367563" y="60960"/>
                  </a:lnTo>
                  <a:lnTo>
                    <a:pt x="370433" y="59690"/>
                  </a:lnTo>
                  <a:lnTo>
                    <a:pt x="384145" y="59690"/>
                  </a:lnTo>
                  <a:lnTo>
                    <a:pt x="383184" y="58420"/>
                  </a:lnTo>
                  <a:lnTo>
                    <a:pt x="378269" y="57150"/>
                  </a:lnTo>
                  <a:close/>
                </a:path>
                <a:path w="453390" h="369569">
                  <a:moveTo>
                    <a:pt x="313366" y="74920"/>
                  </a:moveTo>
                  <a:close/>
                </a:path>
                <a:path w="453390" h="369569">
                  <a:moveTo>
                    <a:pt x="314286" y="73660"/>
                  </a:moveTo>
                  <a:lnTo>
                    <a:pt x="313366" y="74920"/>
                  </a:lnTo>
                  <a:lnTo>
                    <a:pt x="314286" y="73660"/>
                  </a:lnTo>
                  <a:close/>
                </a:path>
                <a:path w="453390" h="369569">
                  <a:moveTo>
                    <a:pt x="303152" y="30493"/>
                  </a:moveTo>
                  <a:lnTo>
                    <a:pt x="299732" y="35560"/>
                  </a:lnTo>
                  <a:lnTo>
                    <a:pt x="298043" y="41910"/>
                  </a:lnTo>
                  <a:lnTo>
                    <a:pt x="298056" y="49530"/>
                  </a:lnTo>
                  <a:lnTo>
                    <a:pt x="313366" y="74920"/>
                  </a:lnTo>
                  <a:lnTo>
                    <a:pt x="314286" y="73660"/>
                  </a:lnTo>
                  <a:lnTo>
                    <a:pt x="317544" y="73660"/>
                  </a:lnTo>
                  <a:lnTo>
                    <a:pt x="315201" y="72390"/>
                  </a:lnTo>
                  <a:lnTo>
                    <a:pt x="308635" y="68580"/>
                  </a:lnTo>
                  <a:lnTo>
                    <a:pt x="303949" y="62230"/>
                  </a:lnTo>
                  <a:lnTo>
                    <a:pt x="302133" y="54610"/>
                  </a:lnTo>
                  <a:lnTo>
                    <a:pt x="301675" y="52070"/>
                  </a:lnTo>
                  <a:lnTo>
                    <a:pt x="301447" y="49530"/>
                  </a:lnTo>
                  <a:lnTo>
                    <a:pt x="301447" y="41910"/>
                  </a:lnTo>
                  <a:lnTo>
                    <a:pt x="302933" y="36830"/>
                  </a:lnTo>
                  <a:lnTo>
                    <a:pt x="306019" y="31750"/>
                  </a:lnTo>
                  <a:lnTo>
                    <a:pt x="304584" y="31750"/>
                  </a:lnTo>
                  <a:lnTo>
                    <a:pt x="303152" y="30493"/>
                  </a:lnTo>
                  <a:close/>
                </a:path>
                <a:path w="453390" h="369569">
                  <a:moveTo>
                    <a:pt x="367563" y="60960"/>
                  </a:moveTo>
                  <a:lnTo>
                    <a:pt x="364083" y="60960"/>
                  </a:lnTo>
                  <a:lnTo>
                    <a:pt x="365163" y="62230"/>
                  </a:lnTo>
                  <a:lnTo>
                    <a:pt x="364781" y="62682"/>
                  </a:lnTo>
                  <a:lnTo>
                    <a:pt x="365112" y="63500"/>
                  </a:lnTo>
                  <a:lnTo>
                    <a:pt x="367563" y="60960"/>
                  </a:lnTo>
                  <a:close/>
                </a:path>
                <a:path w="453390" h="369569">
                  <a:moveTo>
                    <a:pt x="364083" y="60960"/>
                  </a:moveTo>
                  <a:lnTo>
                    <a:pt x="364781" y="62682"/>
                  </a:lnTo>
                  <a:lnTo>
                    <a:pt x="365163" y="62230"/>
                  </a:lnTo>
                  <a:lnTo>
                    <a:pt x="364083" y="60960"/>
                  </a:lnTo>
                  <a:close/>
                </a:path>
                <a:path w="453390" h="369569">
                  <a:moveTo>
                    <a:pt x="344237" y="17780"/>
                  </a:moveTo>
                  <a:lnTo>
                    <a:pt x="335978" y="17780"/>
                  </a:lnTo>
                  <a:lnTo>
                    <a:pt x="341347" y="20377"/>
                  </a:lnTo>
                  <a:lnTo>
                    <a:pt x="346163" y="22860"/>
                  </a:lnTo>
                  <a:lnTo>
                    <a:pt x="352767" y="26670"/>
                  </a:lnTo>
                  <a:lnTo>
                    <a:pt x="357466" y="33020"/>
                  </a:lnTo>
                  <a:lnTo>
                    <a:pt x="359206" y="40640"/>
                  </a:lnTo>
                  <a:lnTo>
                    <a:pt x="359689" y="43180"/>
                  </a:lnTo>
                  <a:lnTo>
                    <a:pt x="359939" y="45564"/>
                  </a:lnTo>
                  <a:lnTo>
                    <a:pt x="360032" y="46990"/>
                  </a:lnTo>
                  <a:lnTo>
                    <a:pt x="360222" y="48260"/>
                  </a:lnTo>
                  <a:lnTo>
                    <a:pt x="376682" y="48260"/>
                  </a:lnTo>
                  <a:lnTo>
                    <a:pt x="377405" y="46990"/>
                  </a:lnTo>
                  <a:lnTo>
                    <a:pt x="361708" y="46990"/>
                  </a:lnTo>
                  <a:lnTo>
                    <a:pt x="361657" y="45720"/>
                  </a:lnTo>
                  <a:lnTo>
                    <a:pt x="363374" y="45564"/>
                  </a:lnTo>
                  <a:lnTo>
                    <a:pt x="363347" y="44450"/>
                  </a:lnTo>
                  <a:lnTo>
                    <a:pt x="363042" y="43180"/>
                  </a:lnTo>
                  <a:lnTo>
                    <a:pt x="362496" y="40640"/>
                  </a:lnTo>
                  <a:lnTo>
                    <a:pt x="360578" y="31750"/>
                  </a:lnTo>
                  <a:lnTo>
                    <a:pt x="355333" y="24130"/>
                  </a:lnTo>
                  <a:lnTo>
                    <a:pt x="347776" y="20320"/>
                  </a:lnTo>
                  <a:lnTo>
                    <a:pt x="344237" y="17780"/>
                  </a:lnTo>
                  <a:close/>
                </a:path>
                <a:path w="453390" h="369569">
                  <a:moveTo>
                    <a:pt x="363374" y="45564"/>
                  </a:moveTo>
                  <a:lnTo>
                    <a:pt x="361657" y="45720"/>
                  </a:lnTo>
                  <a:lnTo>
                    <a:pt x="361708" y="46990"/>
                  </a:lnTo>
                  <a:lnTo>
                    <a:pt x="363410" y="46990"/>
                  </a:lnTo>
                  <a:lnTo>
                    <a:pt x="363374" y="45564"/>
                  </a:lnTo>
                  <a:close/>
                </a:path>
                <a:path w="453390" h="369569">
                  <a:moveTo>
                    <a:pt x="374557" y="44551"/>
                  </a:moveTo>
                  <a:lnTo>
                    <a:pt x="363374" y="45564"/>
                  </a:lnTo>
                  <a:lnTo>
                    <a:pt x="363410" y="46990"/>
                  </a:lnTo>
                  <a:lnTo>
                    <a:pt x="374027" y="46990"/>
                  </a:lnTo>
                  <a:lnTo>
                    <a:pt x="374557" y="44551"/>
                  </a:lnTo>
                  <a:close/>
                </a:path>
                <a:path w="453390" h="369569">
                  <a:moveTo>
                    <a:pt x="375678" y="44450"/>
                  </a:moveTo>
                  <a:lnTo>
                    <a:pt x="374557" y="44551"/>
                  </a:lnTo>
                  <a:lnTo>
                    <a:pt x="374027" y="46990"/>
                  </a:lnTo>
                  <a:lnTo>
                    <a:pt x="375729" y="46990"/>
                  </a:lnTo>
                  <a:lnTo>
                    <a:pt x="375678" y="44450"/>
                  </a:lnTo>
                  <a:close/>
                </a:path>
                <a:path w="453390" h="369569">
                  <a:moveTo>
                    <a:pt x="377958" y="44450"/>
                  </a:moveTo>
                  <a:lnTo>
                    <a:pt x="375678" y="44450"/>
                  </a:lnTo>
                  <a:lnTo>
                    <a:pt x="375729" y="46990"/>
                  </a:lnTo>
                  <a:lnTo>
                    <a:pt x="377405" y="46990"/>
                  </a:lnTo>
                  <a:lnTo>
                    <a:pt x="377958" y="44450"/>
                  </a:lnTo>
                  <a:close/>
                </a:path>
                <a:path w="453390" h="369569">
                  <a:moveTo>
                    <a:pt x="407339" y="15240"/>
                  </a:moveTo>
                  <a:lnTo>
                    <a:pt x="406641" y="15240"/>
                  </a:lnTo>
                  <a:lnTo>
                    <a:pt x="394128" y="16510"/>
                  </a:lnTo>
                  <a:lnTo>
                    <a:pt x="383833" y="24130"/>
                  </a:lnTo>
                  <a:lnTo>
                    <a:pt x="376789" y="34290"/>
                  </a:lnTo>
                  <a:lnTo>
                    <a:pt x="374557" y="44551"/>
                  </a:lnTo>
                  <a:lnTo>
                    <a:pt x="375678" y="44450"/>
                  </a:lnTo>
                  <a:lnTo>
                    <a:pt x="377958" y="44450"/>
                  </a:lnTo>
                  <a:lnTo>
                    <a:pt x="379893" y="35560"/>
                  </a:lnTo>
                  <a:lnTo>
                    <a:pt x="386205" y="26670"/>
                  </a:lnTo>
                  <a:lnTo>
                    <a:pt x="395429" y="20320"/>
                  </a:lnTo>
                  <a:lnTo>
                    <a:pt x="406641" y="17780"/>
                  </a:lnTo>
                  <a:lnTo>
                    <a:pt x="419831" y="17780"/>
                  </a:lnTo>
                  <a:lnTo>
                    <a:pt x="407339" y="15240"/>
                  </a:lnTo>
                  <a:close/>
                </a:path>
                <a:path w="453390" h="369569">
                  <a:moveTo>
                    <a:pt x="303161" y="30480"/>
                  </a:moveTo>
                  <a:lnTo>
                    <a:pt x="304584" y="31750"/>
                  </a:lnTo>
                  <a:lnTo>
                    <a:pt x="303161" y="30480"/>
                  </a:lnTo>
                  <a:close/>
                </a:path>
                <a:path w="453390" h="369569">
                  <a:moveTo>
                    <a:pt x="307223" y="30480"/>
                  </a:moveTo>
                  <a:lnTo>
                    <a:pt x="303161" y="30480"/>
                  </a:lnTo>
                  <a:lnTo>
                    <a:pt x="304584" y="31750"/>
                  </a:lnTo>
                  <a:lnTo>
                    <a:pt x="306019" y="31750"/>
                  </a:lnTo>
                  <a:lnTo>
                    <a:pt x="307223" y="30480"/>
                  </a:lnTo>
                  <a:close/>
                </a:path>
                <a:path w="453390" h="369569">
                  <a:moveTo>
                    <a:pt x="336575" y="15240"/>
                  </a:moveTo>
                  <a:lnTo>
                    <a:pt x="330771" y="15240"/>
                  </a:lnTo>
                  <a:lnTo>
                    <a:pt x="322729" y="16510"/>
                  </a:lnTo>
                  <a:lnTo>
                    <a:pt x="315177" y="19050"/>
                  </a:lnTo>
                  <a:lnTo>
                    <a:pt x="308513" y="24130"/>
                  </a:lnTo>
                  <a:lnTo>
                    <a:pt x="303136" y="30480"/>
                  </a:lnTo>
                  <a:lnTo>
                    <a:pt x="307223" y="30480"/>
                  </a:lnTo>
                  <a:lnTo>
                    <a:pt x="310836" y="26670"/>
                  </a:lnTo>
                  <a:lnTo>
                    <a:pt x="316804" y="21590"/>
                  </a:lnTo>
                  <a:lnTo>
                    <a:pt x="323567" y="19050"/>
                  </a:lnTo>
                  <a:lnTo>
                    <a:pt x="330771" y="17780"/>
                  </a:lnTo>
                  <a:lnTo>
                    <a:pt x="344237" y="17780"/>
                  </a:lnTo>
                  <a:lnTo>
                    <a:pt x="342468" y="16510"/>
                  </a:lnTo>
                  <a:lnTo>
                    <a:pt x="336575" y="15240"/>
                  </a:lnTo>
                  <a:close/>
                </a:path>
                <a:path w="453390" h="369569">
                  <a:moveTo>
                    <a:pt x="346572" y="3810"/>
                  </a:moveTo>
                  <a:lnTo>
                    <a:pt x="338747" y="3810"/>
                  </a:lnTo>
                  <a:lnTo>
                    <a:pt x="346621" y="6350"/>
                  </a:lnTo>
                  <a:lnTo>
                    <a:pt x="353695" y="11430"/>
                  </a:lnTo>
                  <a:lnTo>
                    <a:pt x="359067" y="13970"/>
                  </a:lnTo>
                  <a:lnTo>
                    <a:pt x="363664" y="19050"/>
                  </a:lnTo>
                  <a:lnTo>
                    <a:pt x="367512" y="24130"/>
                  </a:lnTo>
                  <a:lnTo>
                    <a:pt x="368058" y="25400"/>
                  </a:lnTo>
                  <a:lnTo>
                    <a:pt x="369214" y="25400"/>
                  </a:lnTo>
                  <a:lnTo>
                    <a:pt x="369747" y="24130"/>
                  </a:lnTo>
                  <a:lnTo>
                    <a:pt x="370721" y="22860"/>
                  </a:lnTo>
                  <a:lnTo>
                    <a:pt x="367169" y="22860"/>
                  </a:lnTo>
                  <a:lnTo>
                    <a:pt x="349629" y="5080"/>
                  </a:lnTo>
                  <a:lnTo>
                    <a:pt x="346572" y="3810"/>
                  </a:lnTo>
                  <a:close/>
                </a:path>
                <a:path w="453390" h="369569">
                  <a:moveTo>
                    <a:pt x="368547" y="20377"/>
                  </a:moveTo>
                  <a:lnTo>
                    <a:pt x="367169" y="22860"/>
                  </a:lnTo>
                  <a:lnTo>
                    <a:pt x="370027" y="22860"/>
                  </a:lnTo>
                  <a:lnTo>
                    <a:pt x="368547" y="20377"/>
                  </a:lnTo>
                  <a:close/>
                </a:path>
                <a:path w="453390" h="369569">
                  <a:moveTo>
                    <a:pt x="406501" y="0"/>
                  </a:moveTo>
                  <a:lnTo>
                    <a:pt x="369989" y="17780"/>
                  </a:lnTo>
                  <a:lnTo>
                    <a:pt x="368547" y="20377"/>
                  </a:lnTo>
                  <a:lnTo>
                    <a:pt x="370027" y="22860"/>
                  </a:lnTo>
                  <a:lnTo>
                    <a:pt x="370721" y="22860"/>
                  </a:lnTo>
                  <a:lnTo>
                    <a:pt x="372668" y="20320"/>
                  </a:lnTo>
                  <a:lnTo>
                    <a:pt x="375970" y="16510"/>
                  </a:lnTo>
                  <a:lnTo>
                    <a:pt x="379806" y="12700"/>
                  </a:lnTo>
                  <a:lnTo>
                    <a:pt x="378739" y="11430"/>
                  </a:lnTo>
                  <a:lnTo>
                    <a:pt x="381862" y="11430"/>
                  </a:lnTo>
                  <a:lnTo>
                    <a:pt x="385999" y="8890"/>
                  </a:lnTo>
                  <a:lnTo>
                    <a:pt x="392614" y="6350"/>
                  </a:lnTo>
                  <a:lnTo>
                    <a:pt x="406501" y="3810"/>
                  </a:lnTo>
                  <a:lnTo>
                    <a:pt x="423308" y="3810"/>
                  </a:lnTo>
                  <a:lnTo>
                    <a:pt x="416765" y="1270"/>
                  </a:lnTo>
                  <a:lnTo>
                    <a:pt x="406501" y="0"/>
                  </a:lnTo>
                  <a:close/>
                </a:path>
                <a:path w="453390" h="369569">
                  <a:moveTo>
                    <a:pt x="379801" y="12694"/>
                  </a:moveTo>
                  <a:close/>
                </a:path>
                <a:path w="453390" h="369569">
                  <a:moveTo>
                    <a:pt x="381862" y="11430"/>
                  </a:moveTo>
                  <a:lnTo>
                    <a:pt x="378739" y="11430"/>
                  </a:lnTo>
                  <a:lnTo>
                    <a:pt x="379801" y="12694"/>
                  </a:lnTo>
                  <a:lnTo>
                    <a:pt x="381862" y="1143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8" name="object 7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42254" y="1131422"/>
              <a:ext cx="91046" cy="85788"/>
            </a:xfrm>
            <a:prstGeom prst="rect">
              <a:avLst/>
            </a:prstGeom>
          </p:spPr>
        </p:pic>
        <p:pic>
          <p:nvPicPr>
            <p:cNvPr id="79" name="object 7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57328" y="760315"/>
              <a:ext cx="1371596" cy="536770"/>
            </a:xfrm>
            <a:prstGeom prst="rect">
              <a:avLst/>
            </a:prstGeom>
          </p:spPr>
        </p:pic>
      </p:grpSp>
      <p:sp>
        <p:nvSpPr>
          <p:cNvPr id="80" name="Text 0"/>
          <p:cNvSpPr/>
          <p:nvPr/>
        </p:nvSpPr>
        <p:spPr>
          <a:xfrm>
            <a:off x="-95140" y="2200951"/>
            <a:ext cx="7448312" cy="2105051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5550"/>
              </a:lnSpc>
              <a:buNone/>
            </a:pPr>
            <a:r>
              <a:rPr lang="en-US" sz="3600" b="1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Отчет о </a:t>
            </a:r>
            <a:r>
              <a:rPr lang="en-US" sz="3600" b="1" dirty="0" err="1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реализации</a:t>
            </a:r>
            <a:endParaRPr lang="ru-RU" sz="3600" b="1" dirty="0">
              <a:solidFill>
                <a:srgbClr val="3257B8"/>
              </a:solidFill>
              <a:latin typeface="Roboto Slab" pitchFamily="34" charset="0"/>
              <a:ea typeface="Roboto Slab" pitchFamily="34" charset="-122"/>
              <a:cs typeface="Roboto Slab" pitchFamily="34" charset="-120"/>
            </a:endParaRPr>
          </a:p>
          <a:p>
            <a:pPr algn="ctr">
              <a:lnSpc>
                <a:spcPts val="5550"/>
              </a:lnSpc>
            </a:pPr>
            <a:r>
              <a:rPr lang="ru-RU" sz="3600" b="1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«Законов тысячи добрых дел»</a:t>
            </a:r>
          </a:p>
          <a:p>
            <a:pPr algn="ctr">
              <a:lnSpc>
                <a:spcPts val="5550"/>
              </a:lnSpc>
            </a:pPr>
            <a:r>
              <a:rPr lang="ru-RU" sz="3600" b="1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в рамках 147-ОЗ и 3-ОЗ</a:t>
            </a:r>
          </a:p>
          <a:p>
            <a:pPr marL="0" indent="0" algn="ctr">
              <a:lnSpc>
                <a:spcPts val="5550"/>
              </a:lnSpc>
              <a:buNone/>
            </a:pPr>
            <a:r>
              <a:rPr lang="ru-RU" sz="2800" dirty="0" err="1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Ломоносовский</a:t>
            </a:r>
            <a:r>
              <a:rPr lang="en-US" sz="280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 </a:t>
            </a:r>
            <a:endParaRPr lang="ru-RU" sz="2800" dirty="0">
              <a:solidFill>
                <a:srgbClr val="3257B8"/>
              </a:solidFill>
              <a:latin typeface="Roboto Slab" pitchFamily="34" charset="0"/>
              <a:ea typeface="Roboto Slab" pitchFamily="34" charset="-122"/>
              <a:cs typeface="Roboto Slab" pitchFamily="34" charset="-120"/>
            </a:endParaRPr>
          </a:p>
          <a:p>
            <a:pPr marL="0" indent="0" algn="ctr">
              <a:lnSpc>
                <a:spcPts val="5550"/>
              </a:lnSpc>
              <a:buNone/>
            </a:pPr>
            <a:r>
              <a:rPr lang="en-US" sz="2800" dirty="0" err="1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муниципальный</a:t>
            </a:r>
            <a:r>
              <a:rPr lang="en-US" sz="280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 </a:t>
            </a:r>
            <a:r>
              <a:rPr lang="en-US" sz="2800" dirty="0" err="1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район</a:t>
            </a:r>
            <a:endParaRPr lang="ru-RU" sz="2800" dirty="0">
              <a:solidFill>
                <a:srgbClr val="3257B8"/>
              </a:solidFill>
              <a:latin typeface="Roboto Slab" pitchFamily="34" charset="0"/>
              <a:ea typeface="Roboto Slab" pitchFamily="34" charset="-122"/>
              <a:cs typeface="Roboto Slab" pitchFamily="34" charset="-120"/>
            </a:endParaRPr>
          </a:p>
          <a:p>
            <a:pPr marL="0" indent="0" algn="ctr">
              <a:lnSpc>
                <a:spcPts val="5550"/>
              </a:lnSpc>
              <a:buNone/>
            </a:pPr>
            <a:r>
              <a:rPr lang="ru-RU" sz="280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</a:rPr>
              <a:t>2024 год</a:t>
            </a:r>
            <a:endParaRPr lang="en-US" sz="2800" dirty="0"/>
          </a:p>
          <a:p>
            <a:pPr marL="0" indent="0" algn="ctr">
              <a:lnSpc>
                <a:spcPts val="5550"/>
              </a:lnSpc>
              <a:buNone/>
            </a:pPr>
            <a:endParaRPr lang="en-US" sz="44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5486400" cy="10972800"/>
          </a:xfrm>
          <a:prstGeom prst="rect">
            <a:avLst/>
          </a:prstGeom>
          <a:solidFill>
            <a:srgbClr val="DFDFE0"/>
          </a:solidFill>
        </p:spPr>
      </p:sp>
      <p:sp>
        <p:nvSpPr>
          <p:cNvPr id="4" name="Text 1"/>
          <p:cNvSpPr/>
          <p:nvPr/>
        </p:nvSpPr>
        <p:spPr>
          <a:xfrm>
            <a:off x="6280150" y="1545590"/>
            <a:ext cx="8350250" cy="124015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algn="l">
              <a:lnSpc>
                <a:spcPts val="3900"/>
              </a:lnSpc>
              <a:buClrTx/>
              <a:buSzTx/>
              <a:buFontTx/>
              <a:buNone/>
            </a:pPr>
            <a:r>
              <a:rPr lang="ru-RU" altLang="en-US" sz="310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Копорское сельское поселение</a:t>
            </a:r>
          </a:p>
        </p:txBody>
      </p:sp>
      <p:grpSp>
        <p:nvGrpSpPr>
          <p:cNvPr id="18" name="Группа 17"/>
          <p:cNvGrpSpPr/>
          <p:nvPr/>
        </p:nvGrpSpPr>
        <p:grpSpPr>
          <a:xfrm>
            <a:off x="6257330" y="2670215"/>
            <a:ext cx="7579281" cy="4491910"/>
            <a:chOff x="6280190" y="1883569"/>
            <a:chExt cx="7579281" cy="4491910"/>
          </a:xfrm>
        </p:grpSpPr>
        <p:sp>
          <p:nvSpPr>
            <p:cNvPr id="5" name="Shape 2"/>
            <p:cNvSpPr/>
            <p:nvPr/>
          </p:nvSpPr>
          <p:spPr>
            <a:xfrm>
              <a:off x="6280190" y="1893094"/>
              <a:ext cx="7556500" cy="2115185"/>
            </a:xfrm>
            <a:prstGeom prst="roundRect">
              <a:avLst>
                <a:gd name="adj" fmla="val 1538"/>
              </a:avLst>
            </a:prstGeom>
            <a:solidFill>
              <a:srgbClr val="FBFCFE"/>
            </a:solidFill>
            <a:ln w="22860">
              <a:solidFill>
                <a:srgbClr val="CFD2D8"/>
              </a:solidFill>
              <a:prstDash val="solid"/>
            </a:ln>
          </p:spPr>
          <p:txBody>
            <a:bodyPr/>
            <a:lstStyle/>
            <a:p>
              <a:endParaRPr lang="ru-RU" altLang="en-US"/>
            </a:p>
          </p:txBody>
        </p:sp>
        <p:sp>
          <p:nvSpPr>
            <p:cNvPr id="6" name="Shape 3"/>
            <p:cNvSpPr/>
            <p:nvPr/>
          </p:nvSpPr>
          <p:spPr>
            <a:xfrm>
              <a:off x="6303050" y="1883569"/>
              <a:ext cx="793750" cy="2124075"/>
            </a:xfrm>
            <a:prstGeom prst="roundRect">
              <a:avLst>
                <a:gd name="adj" fmla="val 295"/>
              </a:avLst>
            </a:prstGeom>
            <a:solidFill>
              <a:srgbClr val="E9ECF2"/>
            </a:solidFill>
          </p:spPr>
        </p:sp>
        <p:pic>
          <p:nvPicPr>
            <p:cNvPr id="7" name="Image 1" descr="preencoded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51057" y="2865477"/>
              <a:ext cx="297656" cy="372070"/>
            </a:xfrm>
            <a:prstGeom prst="rect">
              <a:avLst/>
            </a:prstGeom>
          </p:spPr>
        </p:pic>
        <p:sp>
          <p:nvSpPr>
            <p:cNvPr id="8" name="Text 4"/>
            <p:cNvSpPr/>
            <p:nvPr/>
          </p:nvSpPr>
          <p:spPr>
            <a:xfrm>
              <a:off x="7294920" y="1940084"/>
              <a:ext cx="6518275" cy="593090"/>
            </a:xfrm>
            <a:prstGeom prst="rect">
              <a:avLst/>
            </a:prstGeom>
            <a:noFill/>
          </p:spPr>
          <p:txBody>
            <a:bodyPr wrap="square" lIns="0" tIns="0" rIns="0" bIns="0" rtlCol="0" anchor="t"/>
            <a:lstStyle/>
            <a:p>
              <a:pPr marL="0" indent="0" algn="l">
                <a:lnSpc>
                  <a:spcPts val="2400"/>
                </a:lnSpc>
                <a:buNone/>
              </a:pPr>
              <a:r>
                <a:rPr lang="ru-RU" altLang="en-US" sz="195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Ремонт дороги в дер. Систо-Палкино</a:t>
              </a:r>
              <a:br>
                <a:rPr lang="ru-RU" altLang="en-US" sz="195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</a:br>
              <a:endParaRPr lang="en-US" sz="1950" dirty="0"/>
            </a:p>
          </p:txBody>
        </p:sp>
        <p:sp>
          <p:nvSpPr>
            <p:cNvPr id="9" name="Text 5"/>
            <p:cNvSpPr/>
            <p:nvPr/>
          </p:nvSpPr>
          <p:spPr>
            <a:xfrm>
              <a:off x="7295555" y="2535714"/>
              <a:ext cx="6318885" cy="473075"/>
            </a:xfrm>
            <a:prstGeom prst="rect">
              <a:avLst/>
            </a:prstGeom>
            <a:noFill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2500"/>
                </a:lnSpc>
                <a:buNone/>
              </a:pPr>
              <a:r>
                <a:rPr 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Общая стоимость: 1 </a:t>
              </a:r>
              <a:r>
                <a:rPr lang="ru-RU" alt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726</a:t>
              </a:r>
              <a:r>
                <a:rPr 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 </a:t>
              </a:r>
              <a:r>
                <a:rPr lang="ru-RU" alt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150</a:t>
              </a:r>
              <a:r>
                <a:rPr 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,</a:t>
              </a:r>
              <a:r>
                <a:rPr lang="ru-RU" alt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89</a:t>
              </a:r>
              <a:r>
                <a:rPr 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 руб.</a:t>
              </a:r>
              <a:endParaRPr lang="en-US" sz="1550" dirty="0"/>
            </a:p>
          </p:txBody>
        </p:sp>
        <p:sp>
          <p:nvSpPr>
            <p:cNvPr id="10" name="Text 6"/>
            <p:cNvSpPr/>
            <p:nvPr/>
          </p:nvSpPr>
          <p:spPr>
            <a:xfrm>
              <a:off x="7294285" y="3054509"/>
              <a:ext cx="6518275" cy="339725"/>
            </a:xfrm>
            <a:prstGeom prst="rect">
              <a:avLst/>
            </a:prstGeom>
            <a:noFill/>
          </p:spPr>
          <p:txBody>
            <a:bodyPr wrap="none" lIns="0" tIns="0" rIns="0" bIns="0" rtlCol="0" anchor="t"/>
            <a:lstStyle/>
            <a:p>
              <a:pPr>
                <a:lnSpc>
                  <a:spcPts val="2500"/>
                </a:lnSpc>
              </a:pPr>
              <a:r>
                <a:rPr 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Областной бюджет:  </a:t>
              </a:r>
              <a:r>
                <a:rPr lang="ru-RU" alt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1 566</a:t>
              </a:r>
              <a:r>
                <a:rPr 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 </a:t>
              </a:r>
              <a:r>
                <a:rPr lang="ru-RU" alt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271</a:t>
              </a:r>
              <a:r>
                <a:rPr 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,0</a:t>
              </a:r>
              <a:r>
                <a:rPr lang="ru-RU" alt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8</a:t>
              </a:r>
              <a:r>
                <a:rPr lang="ru-RU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 </a:t>
              </a:r>
              <a:r>
                <a:rPr lang="en-US" sz="1550" dirty="0" err="1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руб</a:t>
              </a:r>
              <a:r>
                <a:rPr 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.</a:t>
              </a:r>
              <a:endParaRPr lang="en-US" sz="1550" dirty="0"/>
            </a:p>
          </p:txBody>
        </p:sp>
        <p:sp>
          <p:nvSpPr>
            <p:cNvPr id="11" name="Shape 7"/>
            <p:cNvSpPr/>
            <p:nvPr/>
          </p:nvSpPr>
          <p:spPr>
            <a:xfrm>
              <a:off x="6303050" y="4439523"/>
              <a:ext cx="7556421" cy="1935956"/>
            </a:xfrm>
            <a:prstGeom prst="roundRect">
              <a:avLst>
                <a:gd name="adj" fmla="val 1538"/>
              </a:avLst>
            </a:prstGeom>
            <a:solidFill>
              <a:srgbClr val="FBFCFE"/>
            </a:solidFill>
            <a:ln w="22860">
              <a:solidFill>
                <a:srgbClr val="CFD2D8"/>
              </a:solidFill>
              <a:prstDash val="solid"/>
            </a:ln>
          </p:spPr>
        </p:sp>
        <p:sp>
          <p:nvSpPr>
            <p:cNvPr id="12" name="Shape 8"/>
            <p:cNvSpPr/>
            <p:nvPr/>
          </p:nvSpPr>
          <p:spPr>
            <a:xfrm>
              <a:off x="6280190" y="4439444"/>
              <a:ext cx="793750" cy="1935480"/>
            </a:xfrm>
            <a:prstGeom prst="roundRect">
              <a:avLst>
                <a:gd name="adj" fmla="val 295"/>
              </a:avLst>
            </a:prstGeom>
            <a:solidFill>
              <a:srgbClr val="E9ECF2"/>
            </a:solidFill>
          </p:spPr>
        </p:sp>
        <p:sp>
          <p:nvSpPr>
            <p:cNvPr id="14" name="Text 9"/>
            <p:cNvSpPr/>
            <p:nvPr/>
          </p:nvSpPr>
          <p:spPr>
            <a:xfrm>
              <a:off x="7294920" y="4581049"/>
              <a:ext cx="6518275" cy="478155"/>
            </a:xfrm>
            <a:prstGeom prst="rect">
              <a:avLst/>
            </a:prstGeom>
            <a:noFill/>
          </p:spPr>
          <p:txBody>
            <a:bodyPr wrap="square" lIns="0" tIns="0" rIns="0" bIns="0" rtlCol="0" anchor="t"/>
            <a:lstStyle/>
            <a:p>
              <a:pPr marL="0" indent="0" algn="l">
                <a:lnSpc>
                  <a:spcPts val="2400"/>
                </a:lnSpc>
                <a:buNone/>
              </a:pPr>
              <a:r>
                <a:rPr lang="ru-RU" altLang="en-US" sz="195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Ремонт дороги в с. Копорье </a:t>
              </a:r>
            </a:p>
          </p:txBody>
        </p:sp>
        <p:sp>
          <p:nvSpPr>
            <p:cNvPr id="15" name="Text 10"/>
            <p:cNvSpPr/>
            <p:nvPr/>
          </p:nvSpPr>
          <p:spPr>
            <a:xfrm>
              <a:off x="7294285" y="5081429"/>
              <a:ext cx="6518275" cy="290195"/>
            </a:xfrm>
            <a:prstGeom prst="rect">
              <a:avLst/>
            </a:prstGeom>
            <a:noFill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2500"/>
                </a:lnSpc>
                <a:buNone/>
              </a:pPr>
              <a:r>
                <a:rPr 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Общая стоимость: </a:t>
              </a:r>
              <a:r>
                <a:rPr lang="ru-RU" alt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 </a:t>
              </a:r>
              <a:r>
                <a:rPr 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1 1</a:t>
              </a:r>
              <a:r>
                <a:rPr lang="ru-RU" alt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25</a:t>
              </a:r>
              <a:r>
                <a:rPr 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 </a:t>
              </a:r>
              <a:r>
                <a:rPr lang="ru-RU" alt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649</a:t>
              </a:r>
              <a:r>
                <a:rPr 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,</a:t>
              </a:r>
              <a:r>
                <a:rPr lang="ru-RU" alt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52</a:t>
              </a:r>
              <a:r>
                <a:rPr 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 руб.</a:t>
              </a:r>
              <a:endParaRPr lang="en-US" sz="1550" dirty="0"/>
            </a:p>
          </p:txBody>
        </p:sp>
        <p:sp>
          <p:nvSpPr>
            <p:cNvPr id="16" name="Text 11"/>
            <p:cNvSpPr/>
            <p:nvPr/>
          </p:nvSpPr>
          <p:spPr>
            <a:xfrm>
              <a:off x="7294285" y="5461159"/>
              <a:ext cx="6518275" cy="422275"/>
            </a:xfrm>
            <a:prstGeom prst="rect">
              <a:avLst/>
            </a:prstGeom>
            <a:noFill/>
          </p:spPr>
          <p:txBody>
            <a:bodyPr wrap="none" lIns="0" tIns="0" rIns="0" bIns="0" rtlCol="0" anchor="t"/>
            <a:lstStyle/>
            <a:p>
              <a:pPr>
                <a:lnSpc>
                  <a:spcPts val="2500"/>
                </a:lnSpc>
              </a:pPr>
              <a:r>
                <a:rPr 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Областной бюджет: 1 0</a:t>
              </a:r>
              <a:r>
                <a:rPr lang="ru-RU" alt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19</a:t>
              </a:r>
              <a:r>
                <a:rPr 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 </a:t>
              </a:r>
              <a:r>
                <a:rPr lang="ru-RU" alt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793</a:t>
              </a:r>
              <a:r>
                <a:rPr 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,</a:t>
              </a:r>
              <a:r>
                <a:rPr lang="ru-RU" alt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48</a:t>
              </a:r>
              <a:r>
                <a:rPr lang="ru-RU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 </a:t>
              </a:r>
              <a:r>
                <a:rPr lang="en-US" sz="1550" dirty="0" err="1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руб</a:t>
              </a:r>
              <a:r>
                <a:rPr 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.</a:t>
              </a:r>
              <a:endParaRPr lang="en-US" sz="1550" dirty="0"/>
            </a:p>
          </p:txBody>
        </p:sp>
      </p:grpSp>
      <p:grpSp>
        <p:nvGrpSpPr>
          <p:cNvPr id="19" name="Группа 18"/>
          <p:cNvGrpSpPr/>
          <p:nvPr/>
        </p:nvGrpSpPr>
        <p:grpSpPr>
          <a:xfrm>
            <a:off x="8087205" y="-1301"/>
            <a:ext cx="6272206" cy="1326459"/>
            <a:chOff x="0" y="197258"/>
            <a:chExt cx="6272206" cy="1326459"/>
          </a:xfrm>
        </p:grpSpPr>
        <p:pic>
          <p:nvPicPr>
            <p:cNvPr id="20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9981" y="507596"/>
              <a:ext cx="1292225" cy="8175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1" name="Рисунок 2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23844"/>
              <a:ext cx="2303813" cy="118506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2" name="Picture 3" descr="D:\АЛЕКСАНДР\Инициативный гражданин\ФИГ 2025\leningradskoj1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86326" y="324656"/>
              <a:ext cx="1598748" cy="11990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8589" y="197258"/>
              <a:ext cx="712787" cy="12620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4" name="Text 5"/>
          <p:cNvSpPr/>
          <p:nvPr/>
        </p:nvSpPr>
        <p:spPr>
          <a:xfrm>
            <a:off x="7272655" y="4300855"/>
            <a:ext cx="6563995" cy="368935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ru-RU" altLang="en-US" sz="15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Местный бюджет</a:t>
            </a:r>
            <a:r>
              <a:rPr lang="en-US" sz="15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:  </a:t>
            </a:r>
            <a:r>
              <a:rPr lang="ru-RU" altLang="en-US" sz="15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154</a:t>
            </a:r>
            <a:r>
              <a:rPr lang="en-US" sz="15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 </a:t>
            </a:r>
            <a:r>
              <a:rPr lang="ru-RU" altLang="en-US" sz="15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879</a:t>
            </a:r>
            <a:r>
              <a:rPr lang="en-US" sz="15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,</a:t>
            </a:r>
            <a:r>
              <a:rPr lang="ru-RU" altLang="en-US" sz="15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81</a:t>
            </a:r>
            <a:r>
              <a:rPr lang="en-US" sz="15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 руб.</a:t>
            </a:r>
            <a:endParaRPr lang="en-US" sz="1550" dirty="0"/>
          </a:p>
        </p:txBody>
      </p:sp>
      <p:sp>
        <p:nvSpPr>
          <p:cNvPr id="25" name="Text 10"/>
          <p:cNvSpPr/>
          <p:nvPr/>
        </p:nvSpPr>
        <p:spPr>
          <a:xfrm>
            <a:off x="7273290" y="6617970"/>
            <a:ext cx="6517005" cy="509905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ru-RU" altLang="en-US" sz="15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Местный </a:t>
            </a:r>
            <a:r>
              <a:rPr lang="en-US" sz="15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 </a:t>
            </a:r>
            <a:r>
              <a:rPr lang="ru-RU" altLang="en-US" sz="15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бюджет</a:t>
            </a:r>
            <a:r>
              <a:rPr lang="en-US" sz="15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: </a:t>
            </a:r>
            <a:r>
              <a:rPr lang="ru-RU" altLang="en-US" sz="15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 </a:t>
            </a:r>
            <a:r>
              <a:rPr lang="en-US" sz="15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 </a:t>
            </a:r>
            <a:r>
              <a:rPr lang="ru-RU" altLang="en-US" sz="15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100</a:t>
            </a:r>
            <a:r>
              <a:rPr lang="en-US" sz="15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 </a:t>
            </a:r>
            <a:r>
              <a:rPr lang="ru-RU" altLang="en-US" sz="15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856</a:t>
            </a:r>
            <a:r>
              <a:rPr lang="en-US" sz="15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,0</a:t>
            </a:r>
            <a:r>
              <a:rPr lang="ru-RU" altLang="en-US" sz="15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4</a:t>
            </a:r>
            <a:r>
              <a:rPr lang="en-US" sz="15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 руб.</a:t>
            </a:r>
            <a:endParaRPr lang="en-US" sz="1550" dirty="0"/>
          </a:p>
        </p:txBody>
      </p:sp>
      <p:pic>
        <p:nvPicPr>
          <p:cNvPr id="3" name="Image 3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85572" y="5868015"/>
            <a:ext cx="340162" cy="425291"/>
          </a:xfrm>
          <a:prstGeom prst="rect">
            <a:avLst/>
          </a:prstGeom>
        </p:spPr>
      </p:pic>
      <p:pic>
        <p:nvPicPr>
          <p:cNvPr id="26" name="Изображение 2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3175" y="8255"/>
            <a:ext cx="5461000" cy="8730615"/>
          </a:xfrm>
          <a:prstGeom prst="rect">
            <a:avLst/>
          </a:prstGeom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8705884"/>
            <a:ext cx="14630401" cy="2266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5486400" cy="10972800"/>
          </a:xfrm>
          <a:prstGeom prst="rect">
            <a:avLst/>
          </a:prstGeom>
          <a:solidFill>
            <a:srgbClr val="DFDFE0"/>
          </a:solidFill>
        </p:spPr>
      </p:sp>
      <p:sp>
        <p:nvSpPr>
          <p:cNvPr id="4" name="Text 1"/>
          <p:cNvSpPr/>
          <p:nvPr/>
        </p:nvSpPr>
        <p:spPr>
          <a:xfrm>
            <a:off x="6280150" y="1545590"/>
            <a:ext cx="8350250" cy="124015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algn="l">
              <a:lnSpc>
                <a:spcPts val="3900"/>
              </a:lnSpc>
              <a:buClrTx/>
              <a:buSzTx/>
              <a:buFontTx/>
              <a:buNone/>
            </a:pPr>
            <a:r>
              <a:rPr lang="ru-RU" altLang="en-US" sz="310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Лаголовское сельское поселение</a:t>
            </a:r>
          </a:p>
        </p:txBody>
      </p:sp>
      <p:grpSp>
        <p:nvGrpSpPr>
          <p:cNvPr id="18" name="Группа 17"/>
          <p:cNvGrpSpPr/>
          <p:nvPr/>
        </p:nvGrpSpPr>
        <p:grpSpPr>
          <a:xfrm>
            <a:off x="6257290" y="2786380"/>
            <a:ext cx="7579360" cy="5507355"/>
            <a:chOff x="6280190" y="1830229"/>
            <a:chExt cx="7579281" cy="5050084"/>
          </a:xfrm>
        </p:grpSpPr>
        <p:sp>
          <p:nvSpPr>
            <p:cNvPr id="5" name="Shape 2"/>
            <p:cNvSpPr/>
            <p:nvPr/>
          </p:nvSpPr>
          <p:spPr>
            <a:xfrm>
              <a:off x="6280190" y="1830229"/>
              <a:ext cx="7556500" cy="2379980"/>
            </a:xfrm>
            <a:prstGeom prst="roundRect">
              <a:avLst>
                <a:gd name="adj" fmla="val 1538"/>
              </a:avLst>
            </a:prstGeom>
            <a:solidFill>
              <a:srgbClr val="FBFCFE"/>
            </a:solidFill>
            <a:ln w="22860">
              <a:solidFill>
                <a:srgbClr val="CFD2D8"/>
              </a:solidFill>
              <a:prstDash val="solid"/>
            </a:ln>
          </p:spPr>
        </p:sp>
        <p:sp>
          <p:nvSpPr>
            <p:cNvPr id="6" name="Shape 3"/>
            <p:cNvSpPr/>
            <p:nvPr/>
          </p:nvSpPr>
          <p:spPr>
            <a:xfrm>
              <a:off x="6303050" y="1837214"/>
              <a:ext cx="793750" cy="2351405"/>
            </a:xfrm>
            <a:prstGeom prst="roundRect">
              <a:avLst>
                <a:gd name="adj" fmla="val 295"/>
              </a:avLst>
            </a:prstGeom>
            <a:solidFill>
              <a:srgbClr val="E9ECF2"/>
            </a:solidFill>
          </p:spPr>
        </p:sp>
        <p:sp>
          <p:nvSpPr>
            <p:cNvPr id="8" name="Text 4"/>
            <p:cNvSpPr/>
            <p:nvPr/>
          </p:nvSpPr>
          <p:spPr>
            <a:xfrm>
              <a:off x="7294920" y="1940084"/>
              <a:ext cx="6518275" cy="593090"/>
            </a:xfrm>
            <a:prstGeom prst="rect">
              <a:avLst/>
            </a:prstGeom>
            <a:noFill/>
          </p:spPr>
          <p:txBody>
            <a:bodyPr wrap="square" lIns="0" tIns="0" rIns="0" bIns="0" rtlCol="0" anchor="t"/>
            <a:lstStyle/>
            <a:p>
              <a:pPr marL="0" indent="0" algn="l">
                <a:lnSpc>
                  <a:spcPts val="2400"/>
                </a:lnSpc>
                <a:buNone/>
              </a:pPr>
              <a:r>
                <a:rPr lang="ru-RU" altLang="en-US" sz="195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Установка камер видеонаблюдения в дер. Михайловка</a:t>
              </a:r>
              <a:br>
                <a:rPr lang="ru-RU" altLang="en-US" sz="195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</a:br>
              <a:endParaRPr lang="en-US" sz="1950" dirty="0"/>
            </a:p>
          </p:txBody>
        </p:sp>
        <p:sp>
          <p:nvSpPr>
            <p:cNvPr id="9" name="Text 5"/>
            <p:cNvSpPr/>
            <p:nvPr/>
          </p:nvSpPr>
          <p:spPr>
            <a:xfrm>
              <a:off x="7294563" y="2684780"/>
              <a:ext cx="6518553" cy="317540"/>
            </a:xfrm>
            <a:prstGeom prst="rect">
              <a:avLst/>
            </a:prstGeom>
            <a:noFill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2500"/>
                </a:lnSpc>
                <a:buNone/>
              </a:pPr>
              <a:r>
                <a:rPr 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Общая стоимость:  </a:t>
              </a:r>
              <a:r>
                <a:rPr lang="ru-RU" alt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400</a:t>
              </a:r>
              <a:r>
                <a:rPr 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 </a:t>
              </a:r>
              <a:r>
                <a:rPr lang="ru-RU" alt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800</a:t>
              </a:r>
              <a:r>
                <a:rPr 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,</a:t>
              </a:r>
              <a:r>
                <a:rPr lang="ru-RU" alt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00</a:t>
              </a:r>
              <a:r>
                <a:rPr 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 руб.</a:t>
              </a:r>
              <a:endParaRPr lang="en-US" sz="1550" dirty="0"/>
            </a:p>
          </p:txBody>
        </p:sp>
        <p:sp>
          <p:nvSpPr>
            <p:cNvPr id="10" name="Text 6"/>
            <p:cNvSpPr/>
            <p:nvPr/>
          </p:nvSpPr>
          <p:spPr>
            <a:xfrm>
              <a:off x="7294563" y="3194407"/>
              <a:ext cx="6518553" cy="317540"/>
            </a:xfrm>
            <a:prstGeom prst="rect">
              <a:avLst/>
            </a:prstGeom>
            <a:noFill/>
          </p:spPr>
          <p:txBody>
            <a:bodyPr wrap="none" lIns="0" tIns="0" rIns="0" bIns="0" rtlCol="0" anchor="t"/>
            <a:lstStyle/>
            <a:p>
              <a:pPr>
                <a:lnSpc>
                  <a:spcPts val="2500"/>
                </a:lnSpc>
              </a:pPr>
              <a:r>
                <a:rPr 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Областной бюджет:  </a:t>
              </a:r>
              <a:r>
                <a:rPr lang="ru-RU" alt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196</a:t>
              </a:r>
              <a:r>
                <a:rPr 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 </a:t>
              </a:r>
              <a:r>
                <a:rPr lang="ru-RU" alt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800</a:t>
              </a:r>
              <a:r>
                <a:rPr 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,0</a:t>
              </a:r>
              <a:r>
                <a:rPr lang="ru-RU" alt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0</a:t>
              </a:r>
              <a:r>
                <a:rPr lang="ru-RU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 </a:t>
              </a:r>
              <a:r>
                <a:rPr lang="en-US" sz="1550" dirty="0" err="1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руб</a:t>
              </a:r>
              <a:r>
                <a:rPr 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.</a:t>
              </a:r>
              <a:endParaRPr lang="en-US" sz="1550" dirty="0"/>
            </a:p>
          </p:txBody>
        </p:sp>
        <p:sp>
          <p:nvSpPr>
            <p:cNvPr id="11" name="Shape 7"/>
            <p:cNvSpPr/>
            <p:nvPr/>
          </p:nvSpPr>
          <p:spPr>
            <a:xfrm>
              <a:off x="6303050" y="4439410"/>
              <a:ext cx="7556421" cy="2440903"/>
            </a:xfrm>
            <a:prstGeom prst="roundRect">
              <a:avLst>
                <a:gd name="adj" fmla="val 1538"/>
              </a:avLst>
            </a:prstGeom>
            <a:solidFill>
              <a:srgbClr val="FBFCFE"/>
            </a:solidFill>
            <a:ln w="22860">
              <a:solidFill>
                <a:srgbClr val="CFD2D8"/>
              </a:solidFill>
              <a:prstDash val="solid"/>
            </a:ln>
          </p:spPr>
        </p:sp>
        <p:sp>
          <p:nvSpPr>
            <p:cNvPr id="12" name="Shape 8"/>
            <p:cNvSpPr/>
            <p:nvPr/>
          </p:nvSpPr>
          <p:spPr>
            <a:xfrm>
              <a:off x="6280190" y="4439410"/>
              <a:ext cx="793742" cy="2407131"/>
            </a:xfrm>
            <a:prstGeom prst="roundRect">
              <a:avLst>
                <a:gd name="adj" fmla="val 295"/>
              </a:avLst>
            </a:prstGeom>
            <a:solidFill>
              <a:srgbClr val="E9ECF2"/>
            </a:solidFill>
          </p:spPr>
        </p:sp>
        <p:sp>
          <p:nvSpPr>
            <p:cNvPr id="14" name="Text 9"/>
            <p:cNvSpPr/>
            <p:nvPr/>
          </p:nvSpPr>
          <p:spPr>
            <a:xfrm>
              <a:off x="7294909" y="4573916"/>
              <a:ext cx="6518842" cy="670782"/>
            </a:xfrm>
            <a:prstGeom prst="rect">
              <a:avLst/>
            </a:prstGeom>
            <a:noFill/>
          </p:spPr>
          <p:txBody>
            <a:bodyPr wrap="square" lIns="0" tIns="0" rIns="0" bIns="0" rtlCol="0" anchor="t"/>
            <a:lstStyle/>
            <a:p>
              <a:pPr marL="0" indent="0" algn="l">
                <a:lnSpc>
                  <a:spcPts val="2400"/>
                </a:lnSpc>
                <a:buNone/>
              </a:pPr>
              <a:r>
                <a:rPr lang="ru-RU" altLang="en-US" sz="195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Благоустройство придомовой территории в дер. Лаголово</a:t>
              </a:r>
            </a:p>
          </p:txBody>
        </p:sp>
        <p:sp>
          <p:nvSpPr>
            <p:cNvPr id="15" name="Text 10"/>
            <p:cNvSpPr/>
            <p:nvPr/>
          </p:nvSpPr>
          <p:spPr>
            <a:xfrm>
              <a:off x="7294274" y="5319812"/>
              <a:ext cx="6518207" cy="472808"/>
            </a:xfrm>
            <a:prstGeom prst="rect">
              <a:avLst/>
            </a:prstGeom>
            <a:noFill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2500"/>
                </a:lnSpc>
                <a:buNone/>
              </a:pPr>
              <a:r>
                <a:rPr 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Общая стоимость: </a:t>
              </a:r>
              <a:r>
                <a:rPr lang="ru-RU" alt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 </a:t>
              </a:r>
              <a:r>
                <a:rPr 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1 </a:t>
              </a:r>
              <a:r>
                <a:rPr lang="ru-RU" alt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603</a:t>
              </a:r>
              <a:r>
                <a:rPr 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 </a:t>
              </a:r>
              <a:r>
                <a:rPr lang="ru-RU" alt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548</a:t>
              </a:r>
              <a:r>
                <a:rPr 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,</a:t>
              </a:r>
              <a:r>
                <a:rPr lang="ru-RU" alt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20</a:t>
              </a:r>
              <a:r>
                <a:rPr 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 руб.</a:t>
              </a:r>
              <a:endParaRPr lang="en-US" sz="1550" dirty="0"/>
            </a:p>
          </p:txBody>
        </p:sp>
        <p:sp>
          <p:nvSpPr>
            <p:cNvPr id="16" name="Text 11"/>
            <p:cNvSpPr/>
            <p:nvPr/>
          </p:nvSpPr>
          <p:spPr>
            <a:xfrm>
              <a:off x="7294274" y="5833380"/>
              <a:ext cx="6518207" cy="433214"/>
            </a:xfrm>
            <a:prstGeom prst="rect">
              <a:avLst/>
            </a:prstGeom>
            <a:noFill/>
          </p:spPr>
          <p:txBody>
            <a:bodyPr wrap="none" lIns="0" tIns="0" rIns="0" bIns="0" rtlCol="0" anchor="t"/>
            <a:lstStyle/>
            <a:p>
              <a:pPr>
                <a:lnSpc>
                  <a:spcPts val="2500"/>
                </a:lnSpc>
              </a:pPr>
              <a:r>
                <a:rPr 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Областной бюджет: 1 020 </a:t>
              </a:r>
              <a:r>
                <a:rPr lang="ru-RU" alt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400</a:t>
              </a:r>
              <a:r>
                <a:rPr 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,</a:t>
              </a:r>
              <a:r>
                <a:rPr lang="ru-RU" alt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0</a:t>
              </a:r>
              <a:r>
                <a:rPr 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0</a:t>
              </a:r>
              <a:r>
                <a:rPr lang="ru-RU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 </a:t>
              </a:r>
              <a:r>
                <a:rPr lang="en-US" sz="1550" dirty="0" err="1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руб</a:t>
              </a:r>
              <a:r>
                <a:rPr 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.</a:t>
              </a:r>
              <a:endParaRPr lang="en-US" sz="1550" dirty="0"/>
            </a:p>
          </p:txBody>
        </p:sp>
      </p:grpSp>
      <p:grpSp>
        <p:nvGrpSpPr>
          <p:cNvPr id="19" name="Группа 18"/>
          <p:cNvGrpSpPr/>
          <p:nvPr/>
        </p:nvGrpSpPr>
        <p:grpSpPr>
          <a:xfrm>
            <a:off x="8087205" y="-1301"/>
            <a:ext cx="6272206" cy="1326459"/>
            <a:chOff x="0" y="197258"/>
            <a:chExt cx="6272206" cy="1326459"/>
          </a:xfrm>
        </p:grpSpPr>
        <p:pic>
          <p:nvPicPr>
            <p:cNvPr id="2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9981" y="507596"/>
              <a:ext cx="1292225" cy="8175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1" name="Рисунок 2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23844"/>
              <a:ext cx="2303813" cy="118506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2" name="Picture 3" descr="D:\АЛЕКСАНДР\Инициативный гражданин\ФИГ 2025\leningradskoj1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86326" y="324656"/>
              <a:ext cx="1598748" cy="11990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8589" y="197258"/>
              <a:ext cx="712787" cy="12620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4" name="Text 5"/>
          <p:cNvSpPr/>
          <p:nvPr/>
        </p:nvSpPr>
        <p:spPr>
          <a:xfrm>
            <a:off x="7272020" y="4801235"/>
            <a:ext cx="6644640" cy="47879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ru-RU" altLang="en-US" sz="15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Местный бюджет</a:t>
            </a:r>
            <a:r>
              <a:rPr lang="en-US" sz="15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:  </a:t>
            </a:r>
            <a:r>
              <a:rPr lang="ru-RU" altLang="en-US" sz="15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202</a:t>
            </a:r>
            <a:r>
              <a:rPr lang="en-US" sz="15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 </a:t>
            </a:r>
            <a:r>
              <a:rPr lang="ru-RU" altLang="en-US" sz="15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000</a:t>
            </a:r>
            <a:r>
              <a:rPr lang="en-US" sz="15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,</a:t>
            </a:r>
            <a:r>
              <a:rPr lang="ru-RU" altLang="en-US" sz="15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00</a:t>
            </a:r>
            <a:r>
              <a:rPr lang="en-US" sz="15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 руб.</a:t>
            </a:r>
            <a:endParaRPr lang="en-US" sz="1550" dirty="0"/>
          </a:p>
        </p:txBody>
      </p:sp>
      <p:sp>
        <p:nvSpPr>
          <p:cNvPr id="25" name="Text 10"/>
          <p:cNvSpPr/>
          <p:nvPr/>
        </p:nvSpPr>
        <p:spPr>
          <a:xfrm>
            <a:off x="7272020" y="7668895"/>
            <a:ext cx="6518275" cy="362585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ru-RU" altLang="en-US" sz="15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Местный </a:t>
            </a:r>
            <a:r>
              <a:rPr lang="en-US" sz="15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 </a:t>
            </a:r>
            <a:r>
              <a:rPr lang="ru-RU" altLang="en-US" sz="15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бюджет</a:t>
            </a:r>
            <a:r>
              <a:rPr lang="en-US" sz="15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: </a:t>
            </a:r>
            <a:r>
              <a:rPr lang="ru-RU" altLang="en-US" sz="15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 </a:t>
            </a:r>
            <a:r>
              <a:rPr lang="en-US" sz="15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 </a:t>
            </a:r>
            <a:r>
              <a:rPr lang="ru-RU" altLang="en-US" sz="15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573</a:t>
            </a:r>
            <a:r>
              <a:rPr lang="en-US" sz="15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 </a:t>
            </a:r>
            <a:r>
              <a:rPr lang="ru-RU" altLang="en-US" sz="15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148</a:t>
            </a:r>
            <a:r>
              <a:rPr lang="en-US" sz="15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,</a:t>
            </a:r>
            <a:r>
              <a:rPr lang="ru-RU" altLang="en-US" sz="15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2</a:t>
            </a:r>
            <a:r>
              <a:rPr lang="en-US" sz="15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0 руб.</a:t>
            </a:r>
            <a:endParaRPr lang="en-US" sz="1550" dirty="0"/>
          </a:p>
        </p:txBody>
      </p:sp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83668" y="3718758"/>
            <a:ext cx="340162" cy="425291"/>
          </a:xfrm>
          <a:prstGeom prst="rect">
            <a:avLst/>
          </a:prstGeom>
        </p:spPr>
      </p:pic>
      <p:pic>
        <p:nvPicPr>
          <p:cNvPr id="26" name="Image 2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83668" y="6591776"/>
            <a:ext cx="340162" cy="425291"/>
          </a:xfrm>
          <a:prstGeom prst="rect">
            <a:avLst/>
          </a:prstGeom>
        </p:spPr>
      </p:pic>
      <p:pic>
        <p:nvPicPr>
          <p:cNvPr id="27" name="Изображение 2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-635"/>
            <a:ext cx="5459730" cy="8719820"/>
          </a:xfrm>
          <a:prstGeom prst="rect">
            <a:avLst/>
          </a:prstGeom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8705884"/>
            <a:ext cx="14630401" cy="2266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5486400" cy="10972800"/>
          </a:xfrm>
          <a:prstGeom prst="rect">
            <a:avLst/>
          </a:prstGeom>
          <a:solidFill>
            <a:srgbClr val="DFDFE0"/>
          </a:solidFill>
        </p:spPr>
      </p:sp>
      <p:sp>
        <p:nvSpPr>
          <p:cNvPr id="4" name="Text 1"/>
          <p:cNvSpPr/>
          <p:nvPr/>
        </p:nvSpPr>
        <p:spPr>
          <a:xfrm>
            <a:off x="6280150" y="1746885"/>
            <a:ext cx="8350250" cy="103886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algn="l">
              <a:lnSpc>
                <a:spcPts val="3900"/>
              </a:lnSpc>
              <a:buClrTx/>
              <a:buSzTx/>
              <a:buFontTx/>
              <a:buNone/>
            </a:pPr>
            <a:r>
              <a:rPr lang="ru-RU" altLang="en-US" sz="310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Лебяженское городское поселение</a:t>
            </a:r>
          </a:p>
        </p:txBody>
      </p:sp>
      <p:grpSp>
        <p:nvGrpSpPr>
          <p:cNvPr id="18" name="Группа 17"/>
          <p:cNvGrpSpPr/>
          <p:nvPr/>
        </p:nvGrpSpPr>
        <p:grpSpPr>
          <a:xfrm>
            <a:off x="6257330" y="3197900"/>
            <a:ext cx="7579281" cy="4545250"/>
            <a:chOff x="6280190" y="1830229"/>
            <a:chExt cx="7579281" cy="4545250"/>
          </a:xfrm>
        </p:grpSpPr>
        <p:sp>
          <p:nvSpPr>
            <p:cNvPr id="5" name="Shape 2"/>
            <p:cNvSpPr/>
            <p:nvPr/>
          </p:nvSpPr>
          <p:spPr>
            <a:xfrm>
              <a:off x="6280190" y="1830229"/>
              <a:ext cx="7556500" cy="2379980"/>
            </a:xfrm>
            <a:prstGeom prst="roundRect">
              <a:avLst>
                <a:gd name="adj" fmla="val 1538"/>
              </a:avLst>
            </a:prstGeom>
            <a:solidFill>
              <a:srgbClr val="FBFCFE"/>
            </a:solidFill>
            <a:ln w="22860">
              <a:solidFill>
                <a:srgbClr val="CFD2D8"/>
              </a:solidFill>
              <a:prstDash val="solid"/>
            </a:ln>
          </p:spPr>
        </p:sp>
        <p:sp>
          <p:nvSpPr>
            <p:cNvPr id="6" name="Shape 3"/>
            <p:cNvSpPr/>
            <p:nvPr/>
          </p:nvSpPr>
          <p:spPr>
            <a:xfrm>
              <a:off x="6303050" y="1837214"/>
              <a:ext cx="793750" cy="2351405"/>
            </a:xfrm>
            <a:prstGeom prst="roundRect">
              <a:avLst>
                <a:gd name="adj" fmla="val 295"/>
              </a:avLst>
            </a:prstGeom>
            <a:solidFill>
              <a:srgbClr val="E9ECF2"/>
            </a:solidFill>
          </p:spPr>
        </p:sp>
        <p:sp>
          <p:nvSpPr>
            <p:cNvPr id="8" name="Text 4"/>
            <p:cNvSpPr/>
            <p:nvPr/>
          </p:nvSpPr>
          <p:spPr>
            <a:xfrm>
              <a:off x="7294920" y="1940084"/>
              <a:ext cx="6518275" cy="593090"/>
            </a:xfrm>
            <a:prstGeom prst="rect">
              <a:avLst/>
            </a:prstGeom>
            <a:noFill/>
          </p:spPr>
          <p:txBody>
            <a:bodyPr wrap="square" lIns="0" tIns="0" rIns="0" bIns="0" rtlCol="0" anchor="t"/>
            <a:lstStyle/>
            <a:p>
              <a:pPr marL="0" indent="0" algn="l">
                <a:lnSpc>
                  <a:spcPts val="2400"/>
                </a:lnSpc>
                <a:buNone/>
              </a:pPr>
              <a:r>
                <a:rPr lang="ru-RU" altLang="en-US" sz="195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Благоустройство детской игровой площадки в дер. Шепелево</a:t>
              </a:r>
              <a:br>
                <a:rPr lang="ru-RU" altLang="en-US" sz="195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</a:br>
              <a:endParaRPr lang="en-US" sz="1950" dirty="0"/>
            </a:p>
          </p:txBody>
        </p:sp>
        <p:sp>
          <p:nvSpPr>
            <p:cNvPr id="9" name="Text 5"/>
            <p:cNvSpPr/>
            <p:nvPr/>
          </p:nvSpPr>
          <p:spPr>
            <a:xfrm>
              <a:off x="7294563" y="2684780"/>
              <a:ext cx="6518553" cy="317540"/>
            </a:xfrm>
            <a:prstGeom prst="rect">
              <a:avLst/>
            </a:prstGeom>
            <a:noFill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2500"/>
                </a:lnSpc>
                <a:buNone/>
              </a:pPr>
              <a:r>
                <a:rPr 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Общая стоимость:  </a:t>
              </a:r>
              <a:r>
                <a:rPr lang="ru-RU" alt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1 813</a:t>
              </a:r>
              <a:r>
                <a:rPr 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 </a:t>
              </a:r>
              <a:r>
                <a:rPr lang="ru-RU" alt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787</a:t>
              </a:r>
              <a:r>
                <a:rPr 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,</a:t>
              </a:r>
              <a:r>
                <a:rPr lang="ru-RU" alt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00</a:t>
              </a:r>
              <a:r>
                <a:rPr 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 руб.</a:t>
              </a:r>
              <a:endParaRPr lang="en-US" sz="1550" dirty="0"/>
            </a:p>
          </p:txBody>
        </p:sp>
        <p:sp>
          <p:nvSpPr>
            <p:cNvPr id="10" name="Text 6"/>
            <p:cNvSpPr/>
            <p:nvPr/>
          </p:nvSpPr>
          <p:spPr>
            <a:xfrm>
              <a:off x="7294563" y="3194407"/>
              <a:ext cx="6518553" cy="317540"/>
            </a:xfrm>
            <a:prstGeom prst="rect">
              <a:avLst/>
            </a:prstGeom>
            <a:noFill/>
          </p:spPr>
          <p:txBody>
            <a:bodyPr wrap="none" lIns="0" tIns="0" rIns="0" bIns="0" rtlCol="0" anchor="t"/>
            <a:lstStyle/>
            <a:p>
              <a:pPr>
                <a:lnSpc>
                  <a:spcPts val="2500"/>
                </a:lnSpc>
              </a:pPr>
              <a:r>
                <a:rPr 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Областной бюджет:  </a:t>
              </a:r>
              <a:r>
                <a:rPr lang="ru-RU" alt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810</a:t>
              </a:r>
              <a:r>
                <a:rPr 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 </a:t>
              </a:r>
              <a:r>
                <a:rPr lang="ru-RU" alt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845</a:t>
              </a:r>
              <a:r>
                <a:rPr 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,</a:t>
              </a:r>
              <a:r>
                <a:rPr lang="ru-RU" alt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36</a:t>
              </a:r>
              <a:r>
                <a:rPr lang="ru-RU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 </a:t>
              </a:r>
              <a:r>
                <a:rPr lang="en-US" sz="1550" dirty="0" err="1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руб</a:t>
              </a:r>
              <a:r>
                <a:rPr 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.</a:t>
              </a:r>
              <a:endParaRPr lang="en-US" sz="1550" dirty="0"/>
            </a:p>
          </p:txBody>
        </p:sp>
        <p:sp>
          <p:nvSpPr>
            <p:cNvPr id="11" name="Shape 7"/>
            <p:cNvSpPr/>
            <p:nvPr/>
          </p:nvSpPr>
          <p:spPr>
            <a:xfrm>
              <a:off x="6303050" y="4439523"/>
              <a:ext cx="7556421" cy="1935956"/>
            </a:xfrm>
            <a:prstGeom prst="roundRect">
              <a:avLst>
                <a:gd name="adj" fmla="val 1538"/>
              </a:avLst>
            </a:prstGeom>
            <a:solidFill>
              <a:srgbClr val="FBFCFE"/>
            </a:solidFill>
            <a:ln w="22860">
              <a:solidFill>
                <a:srgbClr val="CFD2D8"/>
              </a:solidFill>
              <a:prstDash val="solid"/>
            </a:ln>
          </p:spPr>
        </p:sp>
        <p:sp>
          <p:nvSpPr>
            <p:cNvPr id="12" name="Shape 8"/>
            <p:cNvSpPr/>
            <p:nvPr/>
          </p:nvSpPr>
          <p:spPr>
            <a:xfrm>
              <a:off x="6280190" y="4439444"/>
              <a:ext cx="793750" cy="1935480"/>
            </a:xfrm>
            <a:prstGeom prst="roundRect">
              <a:avLst>
                <a:gd name="adj" fmla="val 295"/>
              </a:avLst>
            </a:prstGeom>
            <a:solidFill>
              <a:srgbClr val="E9ECF2"/>
            </a:solidFill>
          </p:spPr>
        </p:sp>
        <p:pic>
          <p:nvPicPr>
            <p:cNvPr id="13" name="Image 2" descr="preencoded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50422" y="2742367"/>
              <a:ext cx="297656" cy="372070"/>
            </a:xfrm>
            <a:prstGeom prst="rect">
              <a:avLst/>
            </a:prstGeom>
          </p:spPr>
        </p:pic>
        <p:sp>
          <p:nvSpPr>
            <p:cNvPr id="14" name="Text 9"/>
            <p:cNvSpPr/>
            <p:nvPr/>
          </p:nvSpPr>
          <p:spPr>
            <a:xfrm>
              <a:off x="7294920" y="4579144"/>
              <a:ext cx="6518275" cy="480060"/>
            </a:xfrm>
            <a:prstGeom prst="rect">
              <a:avLst/>
            </a:prstGeom>
            <a:noFill/>
          </p:spPr>
          <p:txBody>
            <a:bodyPr wrap="square" lIns="0" tIns="0" rIns="0" bIns="0" rtlCol="0" anchor="t"/>
            <a:lstStyle/>
            <a:p>
              <a:pPr marL="0" indent="0" algn="l">
                <a:lnSpc>
                  <a:spcPts val="2400"/>
                </a:lnSpc>
                <a:buNone/>
              </a:pPr>
              <a:r>
                <a:rPr lang="ru-RU" altLang="en-US" sz="195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Ремонт части дороги в г.п. Лебяжье</a:t>
              </a:r>
            </a:p>
          </p:txBody>
        </p:sp>
        <p:sp>
          <p:nvSpPr>
            <p:cNvPr id="15" name="Text 10"/>
            <p:cNvSpPr/>
            <p:nvPr/>
          </p:nvSpPr>
          <p:spPr>
            <a:xfrm>
              <a:off x="7294285" y="5058569"/>
              <a:ext cx="6518275" cy="455295"/>
            </a:xfrm>
            <a:prstGeom prst="rect">
              <a:avLst/>
            </a:prstGeom>
            <a:noFill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2500"/>
                </a:lnSpc>
                <a:buNone/>
              </a:pPr>
              <a:r>
                <a:rPr 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Общая стоимость: </a:t>
              </a:r>
              <a:r>
                <a:rPr lang="ru-RU" alt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 3</a:t>
              </a:r>
              <a:r>
                <a:rPr 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 </a:t>
              </a:r>
              <a:r>
                <a:rPr lang="ru-RU" alt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999</a:t>
              </a:r>
              <a:r>
                <a:rPr 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 </a:t>
              </a:r>
              <a:r>
                <a:rPr lang="ru-RU" alt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573</a:t>
              </a:r>
              <a:r>
                <a:rPr 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,</a:t>
              </a:r>
              <a:r>
                <a:rPr lang="ru-RU" alt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55</a:t>
              </a:r>
              <a:r>
                <a:rPr 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 руб.</a:t>
              </a:r>
              <a:endParaRPr lang="en-US" sz="1550" dirty="0"/>
            </a:p>
          </p:txBody>
        </p:sp>
        <p:sp>
          <p:nvSpPr>
            <p:cNvPr id="16" name="Text 11"/>
            <p:cNvSpPr/>
            <p:nvPr/>
          </p:nvSpPr>
          <p:spPr>
            <a:xfrm>
              <a:off x="7294285" y="5470684"/>
              <a:ext cx="6518275" cy="461645"/>
            </a:xfrm>
            <a:prstGeom prst="rect">
              <a:avLst/>
            </a:prstGeom>
            <a:noFill/>
          </p:spPr>
          <p:txBody>
            <a:bodyPr wrap="none" lIns="0" tIns="0" rIns="0" bIns="0" rtlCol="0" anchor="t"/>
            <a:lstStyle/>
            <a:p>
              <a:pPr>
                <a:lnSpc>
                  <a:spcPts val="2500"/>
                </a:lnSpc>
              </a:pPr>
              <a:r>
                <a:rPr 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Областной бюджет: 1 020 </a:t>
              </a:r>
              <a:r>
                <a:rPr lang="ru-RU" alt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324</a:t>
              </a:r>
              <a:r>
                <a:rPr 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,</a:t>
              </a:r>
              <a:r>
                <a:rPr lang="ru-RU" alt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61</a:t>
              </a:r>
              <a:r>
                <a:rPr lang="ru-RU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 </a:t>
              </a:r>
              <a:r>
                <a:rPr lang="en-US" sz="1550" dirty="0" err="1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руб</a:t>
              </a:r>
              <a:r>
                <a:rPr 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.</a:t>
              </a:r>
              <a:endParaRPr lang="en-US" sz="1550" dirty="0"/>
            </a:p>
          </p:txBody>
        </p:sp>
      </p:grpSp>
      <p:grpSp>
        <p:nvGrpSpPr>
          <p:cNvPr id="19" name="Группа 18"/>
          <p:cNvGrpSpPr/>
          <p:nvPr/>
        </p:nvGrpSpPr>
        <p:grpSpPr>
          <a:xfrm>
            <a:off x="8087205" y="-1301"/>
            <a:ext cx="6272206" cy="1326459"/>
            <a:chOff x="0" y="197258"/>
            <a:chExt cx="6272206" cy="1326459"/>
          </a:xfrm>
        </p:grpSpPr>
        <p:pic>
          <p:nvPicPr>
            <p:cNvPr id="20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9981" y="507596"/>
              <a:ext cx="1292225" cy="8175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1" name="Рисунок 2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23844"/>
              <a:ext cx="2303813" cy="118506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2" name="Picture 3" descr="D:\АЛЕКСАНДР\Инициативный гражданин\ФИГ 2025\leningradskoj1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86326" y="324656"/>
              <a:ext cx="1598748" cy="11990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8589" y="197258"/>
              <a:ext cx="712787" cy="12620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4" name="Text 5"/>
          <p:cNvSpPr/>
          <p:nvPr/>
        </p:nvSpPr>
        <p:spPr>
          <a:xfrm>
            <a:off x="7272020" y="5071110"/>
            <a:ext cx="6644640" cy="333375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ru-RU" altLang="en-US" sz="15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Местный бюджет</a:t>
            </a:r>
            <a:r>
              <a:rPr lang="en-US" sz="15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:  </a:t>
            </a:r>
            <a:r>
              <a:rPr lang="ru-RU" altLang="en-US" sz="15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1 002</a:t>
            </a:r>
            <a:r>
              <a:rPr lang="en-US" sz="15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 </a:t>
            </a:r>
            <a:r>
              <a:rPr lang="ru-RU" altLang="en-US" sz="15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841</a:t>
            </a:r>
            <a:r>
              <a:rPr lang="en-US" sz="15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,</a:t>
            </a:r>
            <a:r>
              <a:rPr lang="ru-RU" altLang="en-US" sz="15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64</a:t>
            </a:r>
            <a:r>
              <a:rPr lang="en-US" sz="15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 руб.</a:t>
            </a:r>
            <a:endParaRPr lang="en-US" sz="1550" dirty="0"/>
          </a:p>
        </p:txBody>
      </p:sp>
      <p:sp>
        <p:nvSpPr>
          <p:cNvPr id="25" name="Text 10"/>
          <p:cNvSpPr/>
          <p:nvPr/>
        </p:nvSpPr>
        <p:spPr>
          <a:xfrm>
            <a:off x="7272020" y="7296785"/>
            <a:ext cx="6518275" cy="37084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ru-RU" altLang="en-US" sz="15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Местный </a:t>
            </a:r>
            <a:r>
              <a:rPr lang="en-US" sz="15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 </a:t>
            </a:r>
            <a:r>
              <a:rPr lang="ru-RU" altLang="en-US" sz="15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бюджет</a:t>
            </a:r>
            <a:r>
              <a:rPr lang="en-US" sz="15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: </a:t>
            </a:r>
            <a:r>
              <a:rPr lang="ru-RU" altLang="en-US" sz="15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 </a:t>
            </a:r>
            <a:r>
              <a:rPr lang="en-US" sz="15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 </a:t>
            </a:r>
            <a:r>
              <a:rPr lang="ru-RU" altLang="en-US" sz="15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2 979 148</a:t>
            </a:r>
            <a:r>
              <a:rPr lang="en-US" sz="15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,</a:t>
            </a:r>
            <a:r>
              <a:rPr lang="ru-RU" altLang="en-US" sz="15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94</a:t>
            </a:r>
            <a:r>
              <a:rPr lang="en-US" sz="15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 руб.</a:t>
            </a:r>
            <a:endParaRPr lang="en-US" sz="1550" dirty="0"/>
          </a:p>
        </p:txBody>
      </p:sp>
      <p:pic>
        <p:nvPicPr>
          <p:cNvPr id="3" name="Image 3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84937" y="6408400"/>
            <a:ext cx="340162" cy="425291"/>
          </a:xfrm>
          <a:prstGeom prst="rect">
            <a:avLst/>
          </a:prstGeom>
        </p:spPr>
      </p:pic>
      <p:pic>
        <p:nvPicPr>
          <p:cNvPr id="26" name="Изображение 2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295" y="13335"/>
            <a:ext cx="5384800" cy="8705850"/>
          </a:xfrm>
          <a:prstGeom prst="rect">
            <a:avLst/>
          </a:prstGeom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8705884"/>
            <a:ext cx="14630401" cy="2266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5486400" cy="10972800"/>
          </a:xfrm>
          <a:prstGeom prst="rect">
            <a:avLst/>
          </a:prstGeom>
          <a:solidFill>
            <a:srgbClr val="DFDFE0"/>
          </a:solidFill>
        </p:spPr>
      </p:sp>
      <p:sp>
        <p:nvSpPr>
          <p:cNvPr id="4" name="Text 1"/>
          <p:cNvSpPr/>
          <p:nvPr/>
        </p:nvSpPr>
        <p:spPr>
          <a:xfrm>
            <a:off x="6280150" y="1545590"/>
            <a:ext cx="8350250" cy="124015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algn="l">
              <a:lnSpc>
                <a:spcPts val="3900"/>
              </a:lnSpc>
              <a:buClrTx/>
              <a:buSzTx/>
              <a:buFontTx/>
              <a:buNone/>
            </a:pPr>
            <a:r>
              <a:rPr lang="ru-RU" altLang="en-US" sz="310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Лопухинское сельское поселение</a:t>
            </a:r>
          </a:p>
        </p:txBody>
      </p:sp>
      <p:grpSp>
        <p:nvGrpSpPr>
          <p:cNvPr id="18" name="Группа 17"/>
          <p:cNvGrpSpPr/>
          <p:nvPr/>
        </p:nvGrpSpPr>
        <p:grpSpPr>
          <a:xfrm>
            <a:off x="6257330" y="3197900"/>
            <a:ext cx="7579360" cy="4843145"/>
            <a:chOff x="6280190" y="1830229"/>
            <a:chExt cx="7579360" cy="4843145"/>
          </a:xfrm>
        </p:grpSpPr>
        <p:sp>
          <p:nvSpPr>
            <p:cNvPr id="5" name="Shape 2"/>
            <p:cNvSpPr/>
            <p:nvPr/>
          </p:nvSpPr>
          <p:spPr>
            <a:xfrm>
              <a:off x="6280190" y="1830229"/>
              <a:ext cx="7556500" cy="2379980"/>
            </a:xfrm>
            <a:prstGeom prst="roundRect">
              <a:avLst>
                <a:gd name="adj" fmla="val 1538"/>
              </a:avLst>
            </a:prstGeom>
            <a:solidFill>
              <a:srgbClr val="FBFCFE"/>
            </a:solidFill>
            <a:ln w="22860">
              <a:solidFill>
                <a:srgbClr val="CFD2D8"/>
              </a:solidFill>
              <a:prstDash val="solid"/>
            </a:ln>
          </p:spPr>
        </p:sp>
        <p:sp>
          <p:nvSpPr>
            <p:cNvPr id="6" name="Shape 3"/>
            <p:cNvSpPr/>
            <p:nvPr/>
          </p:nvSpPr>
          <p:spPr>
            <a:xfrm>
              <a:off x="6303050" y="1837214"/>
              <a:ext cx="793750" cy="2351405"/>
            </a:xfrm>
            <a:prstGeom prst="roundRect">
              <a:avLst>
                <a:gd name="adj" fmla="val 295"/>
              </a:avLst>
            </a:prstGeom>
            <a:solidFill>
              <a:srgbClr val="E9ECF2"/>
            </a:solidFill>
          </p:spPr>
        </p:sp>
        <p:pic>
          <p:nvPicPr>
            <p:cNvPr id="7" name="Image 1" descr="preencoded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51057" y="2865477"/>
              <a:ext cx="297656" cy="372070"/>
            </a:xfrm>
            <a:prstGeom prst="rect">
              <a:avLst/>
            </a:prstGeom>
          </p:spPr>
        </p:pic>
        <p:sp>
          <p:nvSpPr>
            <p:cNvPr id="8" name="Text 4"/>
            <p:cNvSpPr/>
            <p:nvPr/>
          </p:nvSpPr>
          <p:spPr>
            <a:xfrm>
              <a:off x="7294920" y="1940084"/>
              <a:ext cx="6518275" cy="593090"/>
            </a:xfrm>
            <a:prstGeom prst="rect">
              <a:avLst/>
            </a:prstGeom>
            <a:noFill/>
          </p:spPr>
          <p:txBody>
            <a:bodyPr wrap="square" lIns="0" tIns="0" rIns="0" bIns="0" rtlCol="0" anchor="t"/>
            <a:lstStyle/>
            <a:p>
              <a:pPr marL="0" indent="0" algn="l">
                <a:lnSpc>
                  <a:spcPts val="2400"/>
                </a:lnSpc>
                <a:buNone/>
              </a:pPr>
              <a:r>
                <a:rPr lang="ru-RU" altLang="en-US" sz="195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Благоустройство общественной территории в дер. Глобицы</a:t>
              </a:r>
              <a:br>
                <a:rPr lang="ru-RU" altLang="en-US" sz="195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</a:br>
              <a:endParaRPr lang="en-US" sz="1950" dirty="0"/>
            </a:p>
          </p:txBody>
        </p:sp>
        <p:sp>
          <p:nvSpPr>
            <p:cNvPr id="9" name="Text 5"/>
            <p:cNvSpPr/>
            <p:nvPr/>
          </p:nvSpPr>
          <p:spPr>
            <a:xfrm>
              <a:off x="7294563" y="2684780"/>
              <a:ext cx="6518553" cy="317540"/>
            </a:xfrm>
            <a:prstGeom prst="rect">
              <a:avLst/>
            </a:prstGeom>
            <a:noFill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2500"/>
                </a:lnSpc>
                <a:buNone/>
              </a:pPr>
              <a:r>
                <a:rPr 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Общая стоимость:  </a:t>
              </a:r>
              <a:r>
                <a:rPr lang="ru-RU" alt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2 000</a:t>
              </a:r>
              <a:r>
                <a:rPr 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 </a:t>
              </a:r>
              <a:r>
                <a:rPr lang="ru-RU" alt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000</a:t>
              </a:r>
              <a:r>
                <a:rPr 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,</a:t>
              </a:r>
              <a:r>
                <a:rPr lang="ru-RU" alt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00</a:t>
              </a:r>
              <a:r>
                <a:rPr 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 руб.</a:t>
              </a:r>
              <a:endParaRPr lang="en-US" sz="1550" dirty="0"/>
            </a:p>
          </p:txBody>
        </p:sp>
        <p:sp>
          <p:nvSpPr>
            <p:cNvPr id="10" name="Text 6"/>
            <p:cNvSpPr/>
            <p:nvPr/>
          </p:nvSpPr>
          <p:spPr>
            <a:xfrm>
              <a:off x="7294563" y="3194407"/>
              <a:ext cx="6518553" cy="317540"/>
            </a:xfrm>
            <a:prstGeom prst="rect">
              <a:avLst/>
            </a:prstGeom>
            <a:noFill/>
          </p:spPr>
          <p:txBody>
            <a:bodyPr wrap="none" lIns="0" tIns="0" rIns="0" bIns="0" rtlCol="0" anchor="t"/>
            <a:lstStyle/>
            <a:p>
              <a:pPr>
                <a:lnSpc>
                  <a:spcPts val="2500"/>
                </a:lnSpc>
              </a:pPr>
              <a:r>
                <a:rPr 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Областной бюджет:  </a:t>
              </a:r>
              <a:r>
                <a:rPr lang="ru-RU" alt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1 181</a:t>
              </a:r>
              <a:r>
                <a:rPr 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 </a:t>
              </a:r>
              <a:r>
                <a:rPr lang="ru-RU" alt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000</a:t>
              </a:r>
              <a:r>
                <a:rPr 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,</a:t>
              </a:r>
              <a:r>
                <a:rPr lang="ru-RU" alt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00</a:t>
              </a:r>
              <a:r>
                <a:rPr lang="ru-RU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 </a:t>
              </a:r>
              <a:r>
                <a:rPr lang="en-US" sz="1550" dirty="0" err="1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руб</a:t>
              </a:r>
              <a:r>
                <a:rPr 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.</a:t>
              </a:r>
              <a:endParaRPr lang="en-US" sz="1550" dirty="0"/>
            </a:p>
          </p:txBody>
        </p:sp>
        <p:sp>
          <p:nvSpPr>
            <p:cNvPr id="11" name="Shape 7"/>
            <p:cNvSpPr/>
            <p:nvPr/>
          </p:nvSpPr>
          <p:spPr>
            <a:xfrm>
              <a:off x="6303050" y="4439444"/>
              <a:ext cx="7556500" cy="2233930"/>
            </a:xfrm>
            <a:prstGeom prst="roundRect">
              <a:avLst>
                <a:gd name="adj" fmla="val 1538"/>
              </a:avLst>
            </a:prstGeom>
            <a:solidFill>
              <a:srgbClr val="FBFCFE"/>
            </a:solidFill>
            <a:ln w="22860">
              <a:solidFill>
                <a:srgbClr val="CFD2D8"/>
              </a:solidFill>
              <a:prstDash val="solid"/>
            </a:ln>
          </p:spPr>
        </p:sp>
        <p:sp>
          <p:nvSpPr>
            <p:cNvPr id="12" name="Shape 8"/>
            <p:cNvSpPr/>
            <p:nvPr/>
          </p:nvSpPr>
          <p:spPr>
            <a:xfrm>
              <a:off x="6280190" y="4439444"/>
              <a:ext cx="793750" cy="2233930"/>
            </a:xfrm>
            <a:prstGeom prst="roundRect">
              <a:avLst>
                <a:gd name="adj" fmla="val 295"/>
              </a:avLst>
            </a:prstGeom>
            <a:solidFill>
              <a:srgbClr val="E9ECF2"/>
            </a:solidFill>
          </p:spPr>
        </p:sp>
        <p:sp>
          <p:nvSpPr>
            <p:cNvPr id="14" name="Text 9"/>
            <p:cNvSpPr/>
            <p:nvPr/>
          </p:nvSpPr>
          <p:spPr>
            <a:xfrm>
              <a:off x="7294920" y="4580414"/>
              <a:ext cx="6518275" cy="429260"/>
            </a:xfrm>
            <a:prstGeom prst="rect">
              <a:avLst/>
            </a:prstGeom>
            <a:noFill/>
          </p:spPr>
          <p:txBody>
            <a:bodyPr wrap="square" lIns="0" tIns="0" rIns="0" bIns="0" rtlCol="0" anchor="t"/>
            <a:lstStyle/>
            <a:p>
              <a:pPr marL="0" indent="0" algn="l">
                <a:lnSpc>
                  <a:spcPts val="2400"/>
                </a:lnSpc>
                <a:buNone/>
              </a:pPr>
              <a:r>
                <a:rPr lang="ru-RU" altLang="en-US" sz="195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Обустройство парковки в дер. Лопухинка по ул. Первомайская, д.9</a:t>
              </a:r>
            </a:p>
          </p:txBody>
        </p:sp>
        <p:sp>
          <p:nvSpPr>
            <p:cNvPr id="15" name="Text 10"/>
            <p:cNvSpPr/>
            <p:nvPr/>
          </p:nvSpPr>
          <p:spPr>
            <a:xfrm>
              <a:off x="7294285" y="5249069"/>
              <a:ext cx="6518275" cy="521335"/>
            </a:xfrm>
            <a:prstGeom prst="rect">
              <a:avLst/>
            </a:prstGeom>
            <a:noFill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2500"/>
                </a:lnSpc>
                <a:buNone/>
              </a:pPr>
              <a:r>
                <a:rPr 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Общая стоимость: </a:t>
              </a:r>
              <a:r>
                <a:rPr lang="ru-RU" alt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 1</a:t>
              </a:r>
              <a:r>
                <a:rPr 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 </a:t>
              </a:r>
              <a:r>
                <a:rPr lang="ru-RU" alt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486</a:t>
              </a:r>
              <a:r>
                <a:rPr 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 </a:t>
              </a:r>
              <a:r>
                <a:rPr lang="ru-RU" alt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617</a:t>
              </a:r>
              <a:r>
                <a:rPr 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,</a:t>
              </a:r>
              <a:r>
                <a:rPr lang="ru-RU" alt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54</a:t>
              </a:r>
              <a:r>
                <a:rPr 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 руб.</a:t>
              </a:r>
              <a:endParaRPr lang="en-US" sz="1550" dirty="0"/>
            </a:p>
          </p:txBody>
        </p:sp>
        <p:sp>
          <p:nvSpPr>
            <p:cNvPr id="16" name="Text 11"/>
            <p:cNvSpPr/>
            <p:nvPr/>
          </p:nvSpPr>
          <p:spPr>
            <a:xfrm>
              <a:off x="7294285" y="5728494"/>
              <a:ext cx="6518275" cy="400050"/>
            </a:xfrm>
            <a:prstGeom prst="rect">
              <a:avLst/>
            </a:prstGeom>
            <a:noFill/>
          </p:spPr>
          <p:txBody>
            <a:bodyPr wrap="none" lIns="0" tIns="0" rIns="0" bIns="0" rtlCol="0" anchor="t"/>
            <a:lstStyle/>
            <a:p>
              <a:pPr>
                <a:lnSpc>
                  <a:spcPts val="2500"/>
                </a:lnSpc>
              </a:pPr>
              <a:r>
                <a:rPr 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Областной бюджет: 1 020 </a:t>
              </a:r>
              <a:r>
                <a:rPr lang="ru-RU" alt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400</a:t>
              </a:r>
              <a:r>
                <a:rPr 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,</a:t>
              </a:r>
              <a:r>
                <a:rPr lang="ru-RU" alt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00</a:t>
              </a:r>
              <a:r>
                <a:rPr lang="ru-RU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 </a:t>
              </a:r>
              <a:r>
                <a:rPr lang="en-US" sz="1550" dirty="0" err="1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руб</a:t>
              </a:r>
              <a:r>
                <a:rPr 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.</a:t>
              </a:r>
              <a:endParaRPr lang="en-US" sz="1550" dirty="0"/>
            </a:p>
          </p:txBody>
        </p:sp>
      </p:grpSp>
      <p:grpSp>
        <p:nvGrpSpPr>
          <p:cNvPr id="19" name="Группа 18"/>
          <p:cNvGrpSpPr/>
          <p:nvPr/>
        </p:nvGrpSpPr>
        <p:grpSpPr>
          <a:xfrm>
            <a:off x="8087205" y="-1301"/>
            <a:ext cx="6272206" cy="1326459"/>
            <a:chOff x="0" y="197258"/>
            <a:chExt cx="6272206" cy="1326459"/>
          </a:xfrm>
        </p:grpSpPr>
        <p:pic>
          <p:nvPicPr>
            <p:cNvPr id="20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9981" y="507596"/>
              <a:ext cx="1292225" cy="8175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1" name="Рисунок 2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23844"/>
              <a:ext cx="2303813" cy="118506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2" name="Picture 3" descr="D:\АЛЕКСАНДР\Инициативный гражданин\ФИГ 2025\leningradskoj1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86326" y="324656"/>
              <a:ext cx="1598748" cy="11990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8589" y="197258"/>
              <a:ext cx="712787" cy="12620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4" name="Text 5"/>
          <p:cNvSpPr/>
          <p:nvPr/>
        </p:nvSpPr>
        <p:spPr>
          <a:xfrm>
            <a:off x="7272020" y="5071110"/>
            <a:ext cx="6644640" cy="333375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ru-RU" altLang="en-US" sz="15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Местный бюджет</a:t>
            </a:r>
            <a:r>
              <a:rPr lang="en-US" sz="15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:  </a:t>
            </a:r>
            <a:r>
              <a:rPr lang="ru-RU" altLang="en-US" sz="15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 809</a:t>
            </a:r>
            <a:r>
              <a:rPr lang="en-US" sz="15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 </a:t>
            </a:r>
            <a:r>
              <a:rPr lang="ru-RU" altLang="en-US" sz="15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000</a:t>
            </a:r>
            <a:r>
              <a:rPr lang="en-US" sz="15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,</a:t>
            </a:r>
            <a:r>
              <a:rPr lang="ru-RU" altLang="en-US" sz="15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00</a:t>
            </a:r>
            <a:r>
              <a:rPr lang="en-US" sz="15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 руб.</a:t>
            </a:r>
            <a:endParaRPr lang="en-US" sz="1550" dirty="0"/>
          </a:p>
        </p:txBody>
      </p:sp>
      <p:sp>
        <p:nvSpPr>
          <p:cNvPr id="25" name="Text 10"/>
          <p:cNvSpPr/>
          <p:nvPr/>
        </p:nvSpPr>
        <p:spPr>
          <a:xfrm>
            <a:off x="7272020" y="7515225"/>
            <a:ext cx="6518275" cy="37338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ru-RU" altLang="en-US" sz="15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Местный </a:t>
            </a:r>
            <a:r>
              <a:rPr lang="en-US" sz="15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 </a:t>
            </a:r>
            <a:r>
              <a:rPr lang="ru-RU" altLang="en-US" sz="15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бюджет</a:t>
            </a:r>
            <a:r>
              <a:rPr lang="en-US" sz="15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: </a:t>
            </a:r>
            <a:r>
              <a:rPr lang="ru-RU" altLang="en-US" sz="15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 </a:t>
            </a:r>
            <a:r>
              <a:rPr lang="en-US" sz="15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 </a:t>
            </a:r>
            <a:r>
              <a:rPr lang="ru-RU" altLang="en-US" sz="15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456 217,54</a:t>
            </a:r>
            <a:r>
              <a:rPr lang="en-US" sz="15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 руб.</a:t>
            </a:r>
            <a:endParaRPr lang="en-US" sz="1550" dirty="0"/>
          </a:p>
        </p:txBody>
      </p:sp>
      <p:pic>
        <p:nvPicPr>
          <p:cNvPr id="3" name="Image 2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28118" y="6511131"/>
            <a:ext cx="340162" cy="425291"/>
          </a:xfrm>
          <a:prstGeom prst="rect">
            <a:avLst/>
          </a:prstGeom>
        </p:spPr>
      </p:pic>
      <p:pic>
        <p:nvPicPr>
          <p:cNvPr id="26" name="Изображение 2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33020" y="-5715"/>
            <a:ext cx="5527040" cy="8710930"/>
          </a:xfrm>
          <a:prstGeom prst="rect">
            <a:avLst/>
          </a:prstGeom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8705884"/>
            <a:ext cx="14630401" cy="2266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5486400" cy="10972800"/>
          </a:xfrm>
          <a:prstGeom prst="rect">
            <a:avLst/>
          </a:prstGeom>
          <a:solidFill>
            <a:srgbClr val="DFDFE0"/>
          </a:solidFill>
        </p:spPr>
      </p:sp>
      <p:sp>
        <p:nvSpPr>
          <p:cNvPr id="4" name="Text 1"/>
          <p:cNvSpPr/>
          <p:nvPr/>
        </p:nvSpPr>
        <p:spPr>
          <a:xfrm>
            <a:off x="6280150" y="1545590"/>
            <a:ext cx="8350250" cy="124015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ru-RU" altLang="en-US" sz="310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Низинское сельское поселение</a:t>
            </a:r>
            <a:endParaRPr lang="en-US" sz="3900" dirty="0"/>
          </a:p>
        </p:txBody>
      </p:sp>
      <p:grpSp>
        <p:nvGrpSpPr>
          <p:cNvPr id="18" name="Группа 17"/>
          <p:cNvGrpSpPr/>
          <p:nvPr/>
        </p:nvGrpSpPr>
        <p:grpSpPr>
          <a:xfrm>
            <a:off x="6257330" y="3197900"/>
            <a:ext cx="7579360" cy="4843145"/>
            <a:chOff x="6280190" y="1830229"/>
            <a:chExt cx="7579360" cy="4843145"/>
          </a:xfrm>
        </p:grpSpPr>
        <p:sp>
          <p:nvSpPr>
            <p:cNvPr id="5" name="Shape 2"/>
            <p:cNvSpPr/>
            <p:nvPr/>
          </p:nvSpPr>
          <p:spPr>
            <a:xfrm>
              <a:off x="6280190" y="1830229"/>
              <a:ext cx="7556500" cy="2379980"/>
            </a:xfrm>
            <a:prstGeom prst="roundRect">
              <a:avLst>
                <a:gd name="adj" fmla="val 1538"/>
              </a:avLst>
            </a:prstGeom>
            <a:solidFill>
              <a:srgbClr val="FBFCFE"/>
            </a:solidFill>
            <a:ln w="22860">
              <a:solidFill>
                <a:srgbClr val="CFD2D8"/>
              </a:solidFill>
              <a:prstDash val="solid"/>
            </a:ln>
          </p:spPr>
        </p:sp>
        <p:sp>
          <p:nvSpPr>
            <p:cNvPr id="6" name="Shape 3"/>
            <p:cNvSpPr/>
            <p:nvPr/>
          </p:nvSpPr>
          <p:spPr>
            <a:xfrm>
              <a:off x="6303050" y="1837214"/>
              <a:ext cx="793750" cy="2351405"/>
            </a:xfrm>
            <a:prstGeom prst="roundRect">
              <a:avLst>
                <a:gd name="adj" fmla="val 295"/>
              </a:avLst>
            </a:prstGeom>
            <a:solidFill>
              <a:srgbClr val="E9ECF2"/>
            </a:solidFill>
          </p:spPr>
        </p:sp>
        <p:sp>
          <p:nvSpPr>
            <p:cNvPr id="8" name="Text 4"/>
            <p:cNvSpPr/>
            <p:nvPr/>
          </p:nvSpPr>
          <p:spPr>
            <a:xfrm>
              <a:off x="7294920" y="1940084"/>
              <a:ext cx="6518275" cy="593090"/>
            </a:xfrm>
            <a:prstGeom prst="rect">
              <a:avLst/>
            </a:prstGeom>
            <a:noFill/>
          </p:spPr>
          <p:txBody>
            <a:bodyPr wrap="square" lIns="0" tIns="0" rIns="0" bIns="0" rtlCol="0" anchor="t"/>
            <a:lstStyle/>
            <a:p>
              <a:pPr marL="0" indent="0" algn="l">
                <a:lnSpc>
                  <a:spcPts val="2400"/>
                </a:lnSpc>
                <a:buNone/>
              </a:pPr>
              <a:r>
                <a:rPr lang="ru-RU" altLang="en-US" sz="195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Поставка камер видеонаблюдения и электротоваров в 4 деревнях</a:t>
              </a:r>
              <a:br>
                <a:rPr lang="ru-RU" altLang="en-US" sz="195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</a:br>
              <a:endParaRPr lang="en-US" sz="1950" dirty="0"/>
            </a:p>
          </p:txBody>
        </p:sp>
        <p:sp>
          <p:nvSpPr>
            <p:cNvPr id="9" name="Text 5"/>
            <p:cNvSpPr/>
            <p:nvPr/>
          </p:nvSpPr>
          <p:spPr>
            <a:xfrm>
              <a:off x="7294563" y="2684780"/>
              <a:ext cx="6518553" cy="317540"/>
            </a:xfrm>
            <a:prstGeom prst="rect">
              <a:avLst/>
            </a:prstGeom>
            <a:noFill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2500"/>
                </a:lnSpc>
                <a:buNone/>
              </a:pPr>
              <a:r>
                <a:rPr 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Общая стоимость:  </a:t>
              </a:r>
              <a:r>
                <a:rPr lang="ru-RU" alt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 999</a:t>
              </a:r>
              <a:r>
                <a:rPr 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 </a:t>
              </a:r>
              <a:r>
                <a:rPr lang="ru-RU" alt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180</a:t>
              </a:r>
              <a:r>
                <a:rPr 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,</a:t>
              </a:r>
              <a:r>
                <a:rPr lang="ru-RU" alt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00</a:t>
              </a:r>
              <a:r>
                <a:rPr 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 руб.</a:t>
              </a:r>
              <a:endParaRPr lang="en-US" sz="1550" dirty="0"/>
            </a:p>
          </p:txBody>
        </p:sp>
        <p:sp>
          <p:nvSpPr>
            <p:cNvPr id="10" name="Text 6"/>
            <p:cNvSpPr/>
            <p:nvPr/>
          </p:nvSpPr>
          <p:spPr>
            <a:xfrm>
              <a:off x="7294563" y="3194407"/>
              <a:ext cx="6518553" cy="317540"/>
            </a:xfrm>
            <a:prstGeom prst="rect">
              <a:avLst/>
            </a:prstGeom>
            <a:noFill/>
          </p:spPr>
          <p:txBody>
            <a:bodyPr wrap="none" lIns="0" tIns="0" rIns="0" bIns="0" rtlCol="0" anchor="t"/>
            <a:lstStyle/>
            <a:p>
              <a:pPr>
                <a:lnSpc>
                  <a:spcPts val="2500"/>
                </a:lnSpc>
              </a:pPr>
              <a:r>
                <a:rPr 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Областной бюджет:  </a:t>
              </a:r>
              <a:r>
                <a:rPr lang="ru-RU" alt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 787</a:t>
              </a:r>
              <a:r>
                <a:rPr 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 </a:t>
              </a:r>
              <a:r>
                <a:rPr lang="ru-RU" alt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300</a:t>
              </a:r>
              <a:r>
                <a:rPr 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,</a:t>
              </a:r>
              <a:r>
                <a:rPr lang="ru-RU" alt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00</a:t>
              </a:r>
              <a:r>
                <a:rPr lang="ru-RU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 </a:t>
              </a:r>
              <a:r>
                <a:rPr lang="en-US" sz="1550" dirty="0" err="1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руб</a:t>
              </a:r>
              <a:r>
                <a:rPr 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.</a:t>
              </a:r>
              <a:endParaRPr lang="en-US" sz="1550" dirty="0"/>
            </a:p>
          </p:txBody>
        </p:sp>
        <p:sp>
          <p:nvSpPr>
            <p:cNvPr id="11" name="Shape 7"/>
            <p:cNvSpPr/>
            <p:nvPr/>
          </p:nvSpPr>
          <p:spPr>
            <a:xfrm>
              <a:off x="6303050" y="4439444"/>
              <a:ext cx="7556500" cy="2233930"/>
            </a:xfrm>
            <a:prstGeom prst="roundRect">
              <a:avLst>
                <a:gd name="adj" fmla="val 1538"/>
              </a:avLst>
            </a:prstGeom>
            <a:solidFill>
              <a:srgbClr val="FBFCFE"/>
            </a:solidFill>
            <a:ln w="22860">
              <a:solidFill>
                <a:srgbClr val="CFD2D8"/>
              </a:solidFill>
              <a:prstDash val="solid"/>
            </a:ln>
          </p:spPr>
        </p:sp>
        <p:sp>
          <p:nvSpPr>
            <p:cNvPr id="12" name="Shape 8"/>
            <p:cNvSpPr/>
            <p:nvPr/>
          </p:nvSpPr>
          <p:spPr>
            <a:xfrm>
              <a:off x="6280190" y="4439444"/>
              <a:ext cx="793750" cy="2233930"/>
            </a:xfrm>
            <a:prstGeom prst="roundRect">
              <a:avLst>
                <a:gd name="adj" fmla="val 295"/>
              </a:avLst>
            </a:prstGeom>
            <a:solidFill>
              <a:srgbClr val="E9ECF2"/>
            </a:solidFill>
          </p:spPr>
        </p:sp>
        <p:sp>
          <p:nvSpPr>
            <p:cNvPr id="14" name="Text 9"/>
            <p:cNvSpPr/>
            <p:nvPr/>
          </p:nvSpPr>
          <p:spPr>
            <a:xfrm>
              <a:off x="7294920" y="4580414"/>
              <a:ext cx="6518275" cy="429260"/>
            </a:xfrm>
            <a:prstGeom prst="rect">
              <a:avLst/>
            </a:prstGeom>
            <a:noFill/>
          </p:spPr>
          <p:txBody>
            <a:bodyPr wrap="square" lIns="0" tIns="0" rIns="0" bIns="0" rtlCol="0" anchor="t"/>
            <a:lstStyle/>
            <a:p>
              <a:pPr marL="0" indent="0" algn="l">
                <a:lnSpc>
                  <a:spcPts val="2400"/>
                </a:lnSpc>
                <a:buNone/>
              </a:pPr>
              <a:r>
                <a:rPr lang="ru-RU" altLang="en-US" sz="195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Устройство освещения в дер. Низино</a:t>
              </a:r>
            </a:p>
          </p:txBody>
        </p:sp>
        <p:sp>
          <p:nvSpPr>
            <p:cNvPr id="15" name="Text 10"/>
            <p:cNvSpPr/>
            <p:nvPr/>
          </p:nvSpPr>
          <p:spPr>
            <a:xfrm>
              <a:off x="7294285" y="5249069"/>
              <a:ext cx="6518275" cy="521335"/>
            </a:xfrm>
            <a:prstGeom prst="rect">
              <a:avLst/>
            </a:prstGeom>
            <a:noFill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2500"/>
                </a:lnSpc>
                <a:buNone/>
              </a:pPr>
              <a:r>
                <a:rPr 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Общая стоимость: </a:t>
              </a:r>
              <a:r>
                <a:rPr lang="ru-RU" alt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 1</a:t>
              </a:r>
              <a:r>
                <a:rPr 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 </a:t>
              </a:r>
              <a:r>
                <a:rPr lang="ru-RU" alt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500</a:t>
              </a:r>
              <a:r>
                <a:rPr 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 </a:t>
              </a:r>
              <a:r>
                <a:rPr lang="ru-RU" alt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000</a:t>
              </a:r>
              <a:r>
                <a:rPr 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,</a:t>
              </a:r>
              <a:r>
                <a:rPr lang="ru-RU" alt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00 </a:t>
              </a:r>
              <a:r>
                <a:rPr 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руб.</a:t>
              </a:r>
              <a:endParaRPr lang="en-US" sz="1550" dirty="0"/>
            </a:p>
          </p:txBody>
        </p:sp>
        <p:sp>
          <p:nvSpPr>
            <p:cNvPr id="16" name="Text 11"/>
            <p:cNvSpPr/>
            <p:nvPr/>
          </p:nvSpPr>
          <p:spPr>
            <a:xfrm>
              <a:off x="7294285" y="5728494"/>
              <a:ext cx="6518275" cy="400050"/>
            </a:xfrm>
            <a:prstGeom prst="rect">
              <a:avLst/>
            </a:prstGeom>
            <a:noFill/>
          </p:spPr>
          <p:txBody>
            <a:bodyPr wrap="none" lIns="0" tIns="0" rIns="0" bIns="0" rtlCol="0" anchor="t"/>
            <a:lstStyle/>
            <a:p>
              <a:pPr>
                <a:lnSpc>
                  <a:spcPts val="2500"/>
                </a:lnSpc>
              </a:pPr>
              <a:r>
                <a:rPr 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Областной бюджет: 1 020 </a:t>
              </a:r>
              <a:r>
                <a:rPr lang="ru-RU" alt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400</a:t>
              </a:r>
              <a:r>
                <a:rPr 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,</a:t>
              </a:r>
              <a:r>
                <a:rPr lang="ru-RU" alt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00</a:t>
              </a:r>
              <a:r>
                <a:rPr lang="ru-RU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 </a:t>
              </a:r>
              <a:r>
                <a:rPr lang="en-US" sz="1550" dirty="0" err="1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руб</a:t>
              </a:r>
              <a:r>
                <a:rPr 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.</a:t>
              </a:r>
              <a:endParaRPr lang="en-US" sz="1550" dirty="0"/>
            </a:p>
          </p:txBody>
        </p:sp>
      </p:grpSp>
      <p:grpSp>
        <p:nvGrpSpPr>
          <p:cNvPr id="19" name="Группа 18"/>
          <p:cNvGrpSpPr/>
          <p:nvPr/>
        </p:nvGrpSpPr>
        <p:grpSpPr>
          <a:xfrm>
            <a:off x="8087205" y="-1301"/>
            <a:ext cx="6272206" cy="1326459"/>
            <a:chOff x="0" y="197258"/>
            <a:chExt cx="6272206" cy="1326459"/>
          </a:xfrm>
        </p:grpSpPr>
        <p:pic>
          <p:nvPicPr>
            <p:cNvPr id="2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9981" y="507596"/>
              <a:ext cx="1292225" cy="8175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1" name="Рисунок 2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23844"/>
              <a:ext cx="2303813" cy="118506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2" name="Picture 3" descr="D:\АЛЕКСАНДР\Инициативный гражданин\ФИГ 2025\leningradskoj1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86326" y="324656"/>
              <a:ext cx="1598748" cy="11990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8589" y="197258"/>
              <a:ext cx="712787" cy="12620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4" name="Text 5"/>
          <p:cNvSpPr/>
          <p:nvPr/>
        </p:nvSpPr>
        <p:spPr>
          <a:xfrm>
            <a:off x="7272020" y="5071110"/>
            <a:ext cx="6644640" cy="333375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ru-RU" altLang="en-US" sz="15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Местный бюджет</a:t>
            </a:r>
            <a:r>
              <a:rPr lang="en-US" sz="15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:  </a:t>
            </a:r>
            <a:r>
              <a:rPr lang="ru-RU" altLang="en-US" sz="15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 211</a:t>
            </a:r>
            <a:r>
              <a:rPr lang="en-US" sz="15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 </a:t>
            </a:r>
            <a:r>
              <a:rPr lang="ru-RU" altLang="en-US" sz="15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880</a:t>
            </a:r>
            <a:r>
              <a:rPr lang="en-US" sz="15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,</a:t>
            </a:r>
            <a:r>
              <a:rPr lang="ru-RU" altLang="en-US" sz="15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00</a:t>
            </a:r>
            <a:r>
              <a:rPr lang="en-US" sz="15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 руб.</a:t>
            </a:r>
            <a:endParaRPr lang="en-US" sz="1550" dirty="0"/>
          </a:p>
        </p:txBody>
      </p:sp>
      <p:sp>
        <p:nvSpPr>
          <p:cNvPr id="25" name="Text 10"/>
          <p:cNvSpPr/>
          <p:nvPr/>
        </p:nvSpPr>
        <p:spPr>
          <a:xfrm>
            <a:off x="7272020" y="7515225"/>
            <a:ext cx="6518275" cy="37338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ru-RU" altLang="en-US" sz="15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Местный </a:t>
            </a:r>
            <a:r>
              <a:rPr lang="en-US" sz="15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 </a:t>
            </a:r>
            <a:r>
              <a:rPr lang="ru-RU" altLang="en-US" sz="15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бюджет</a:t>
            </a:r>
            <a:r>
              <a:rPr lang="en-US" sz="15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: </a:t>
            </a:r>
            <a:r>
              <a:rPr lang="ru-RU" altLang="en-US" sz="15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 </a:t>
            </a:r>
            <a:r>
              <a:rPr lang="en-US" sz="15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 </a:t>
            </a:r>
            <a:r>
              <a:rPr lang="ru-RU" altLang="en-US" sz="15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479 600,00</a:t>
            </a:r>
            <a:r>
              <a:rPr lang="en-US" sz="15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 руб.</a:t>
            </a:r>
            <a:endParaRPr lang="en-US" sz="1550" dirty="0"/>
          </a:p>
        </p:txBody>
      </p:sp>
      <p:pic>
        <p:nvPicPr>
          <p:cNvPr id="3" name="Image 3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84302" y="6503650"/>
            <a:ext cx="340162" cy="425291"/>
          </a:xfrm>
          <a:prstGeom prst="rect">
            <a:avLst/>
          </a:prstGeom>
        </p:spPr>
      </p:pic>
      <p:pic>
        <p:nvPicPr>
          <p:cNvPr id="26" name="Image 1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83668" y="4083883"/>
            <a:ext cx="340162" cy="425291"/>
          </a:xfrm>
          <a:prstGeom prst="rect">
            <a:avLst/>
          </a:prstGeom>
        </p:spPr>
      </p:pic>
      <p:pic>
        <p:nvPicPr>
          <p:cNvPr id="27" name="Изображение 2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10" y="-635"/>
            <a:ext cx="5495925" cy="8733790"/>
          </a:xfrm>
          <a:prstGeom prst="rect">
            <a:avLst/>
          </a:prstGeom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8705884"/>
            <a:ext cx="14630401" cy="2266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5486400" cy="10972800"/>
          </a:xfrm>
          <a:prstGeom prst="rect">
            <a:avLst/>
          </a:prstGeom>
          <a:solidFill>
            <a:srgbClr val="DFDFE0"/>
          </a:solidFill>
        </p:spPr>
      </p:sp>
      <p:sp>
        <p:nvSpPr>
          <p:cNvPr id="4" name="Text 1"/>
          <p:cNvSpPr/>
          <p:nvPr/>
        </p:nvSpPr>
        <p:spPr>
          <a:xfrm>
            <a:off x="6280150" y="1545590"/>
            <a:ext cx="8350250" cy="124015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ru-RU" altLang="en-US" sz="310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Оржицкое сельское поселение</a:t>
            </a:r>
            <a:endParaRPr lang="en-US" sz="3900" dirty="0"/>
          </a:p>
        </p:txBody>
      </p:sp>
      <p:grpSp>
        <p:nvGrpSpPr>
          <p:cNvPr id="18" name="Группа 17"/>
          <p:cNvGrpSpPr/>
          <p:nvPr/>
        </p:nvGrpSpPr>
        <p:grpSpPr>
          <a:xfrm>
            <a:off x="6257330" y="3197900"/>
            <a:ext cx="7579360" cy="4843145"/>
            <a:chOff x="6280190" y="1830229"/>
            <a:chExt cx="7579360" cy="4843145"/>
          </a:xfrm>
        </p:grpSpPr>
        <p:sp>
          <p:nvSpPr>
            <p:cNvPr id="5" name="Shape 2"/>
            <p:cNvSpPr/>
            <p:nvPr/>
          </p:nvSpPr>
          <p:spPr>
            <a:xfrm>
              <a:off x="6280190" y="1830229"/>
              <a:ext cx="7556500" cy="2379980"/>
            </a:xfrm>
            <a:prstGeom prst="roundRect">
              <a:avLst>
                <a:gd name="adj" fmla="val 1538"/>
              </a:avLst>
            </a:prstGeom>
            <a:solidFill>
              <a:srgbClr val="FBFCFE"/>
            </a:solidFill>
            <a:ln w="22860">
              <a:solidFill>
                <a:srgbClr val="CFD2D8"/>
              </a:solidFill>
              <a:prstDash val="solid"/>
            </a:ln>
          </p:spPr>
        </p:sp>
        <p:sp>
          <p:nvSpPr>
            <p:cNvPr id="6" name="Shape 3"/>
            <p:cNvSpPr/>
            <p:nvPr/>
          </p:nvSpPr>
          <p:spPr>
            <a:xfrm>
              <a:off x="6303050" y="1837214"/>
              <a:ext cx="793750" cy="2351405"/>
            </a:xfrm>
            <a:prstGeom prst="roundRect">
              <a:avLst>
                <a:gd name="adj" fmla="val 295"/>
              </a:avLst>
            </a:prstGeom>
            <a:solidFill>
              <a:srgbClr val="E9ECF2"/>
            </a:solidFill>
          </p:spPr>
        </p:sp>
        <p:pic>
          <p:nvPicPr>
            <p:cNvPr id="7" name="Image 1" descr="preencoded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51057" y="2865477"/>
              <a:ext cx="297656" cy="372070"/>
            </a:xfrm>
            <a:prstGeom prst="rect">
              <a:avLst/>
            </a:prstGeom>
          </p:spPr>
        </p:pic>
        <p:sp>
          <p:nvSpPr>
            <p:cNvPr id="8" name="Text 4"/>
            <p:cNvSpPr/>
            <p:nvPr/>
          </p:nvSpPr>
          <p:spPr>
            <a:xfrm>
              <a:off x="7294920" y="1940084"/>
              <a:ext cx="6518275" cy="593090"/>
            </a:xfrm>
            <a:prstGeom prst="rect">
              <a:avLst/>
            </a:prstGeom>
            <a:noFill/>
          </p:spPr>
          <p:txBody>
            <a:bodyPr wrap="square" lIns="0" tIns="0" rIns="0" bIns="0" rtlCol="0" anchor="t"/>
            <a:lstStyle/>
            <a:p>
              <a:pPr marL="0" indent="0" algn="l">
                <a:lnSpc>
                  <a:spcPts val="2400"/>
                </a:lnSpc>
                <a:buNone/>
              </a:pPr>
              <a:r>
                <a:rPr lang="ru-RU" altLang="en-US" sz="195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Ремонт дороги в дер. Ильино ул. Спирина</a:t>
              </a:r>
              <a:br>
                <a:rPr lang="ru-RU" altLang="en-US" sz="195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</a:br>
              <a:endParaRPr lang="en-US" sz="1950" dirty="0"/>
            </a:p>
          </p:txBody>
        </p:sp>
        <p:sp>
          <p:nvSpPr>
            <p:cNvPr id="9" name="Text 5"/>
            <p:cNvSpPr/>
            <p:nvPr/>
          </p:nvSpPr>
          <p:spPr>
            <a:xfrm>
              <a:off x="7294563" y="2684780"/>
              <a:ext cx="6518553" cy="317540"/>
            </a:xfrm>
            <a:prstGeom prst="rect">
              <a:avLst/>
            </a:prstGeom>
            <a:noFill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2500"/>
                </a:lnSpc>
                <a:buNone/>
              </a:pPr>
              <a:r>
                <a:rPr 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Общая стоимость:  </a:t>
              </a:r>
              <a:r>
                <a:rPr lang="ru-RU" alt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 534</a:t>
              </a:r>
              <a:r>
                <a:rPr 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 </a:t>
              </a:r>
              <a:r>
                <a:rPr lang="ru-RU" alt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783</a:t>
              </a:r>
              <a:r>
                <a:rPr 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,</a:t>
              </a:r>
              <a:r>
                <a:rPr lang="ru-RU" alt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00</a:t>
              </a:r>
              <a:r>
                <a:rPr 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 руб.</a:t>
              </a:r>
              <a:endParaRPr lang="en-US" sz="1550" dirty="0"/>
            </a:p>
          </p:txBody>
        </p:sp>
        <p:sp>
          <p:nvSpPr>
            <p:cNvPr id="10" name="Text 6"/>
            <p:cNvSpPr/>
            <p:nvPr/>
          </p:nvSpPr>
          <p:spPr>
            <a:xfrm>
              <a:off x="7294563" y="3194407"/>
              <a:ext cx="6518553" cy="317540"/>
            </a:xfrm>
            <a:prstGeom prst="rect">
              <a:avLst/>
            </a:prstGeom>
            <a:noFill/>
          </p:spPr>
          <p:txBody>
            <a:bodyPr wrap="none" lIns="0" tIns="0" rIns="0" bIns="0" rtlCol="0" anchor="t"/>
            <a:lstStyle/>
            <a:p>
              <a:pPr>
                <a:lnSpc>
                  <a:spcPts val="2500"/>
                </a:lnSpc>
              </a:pPr>
              <a:r>
                <a:rPr 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Областной бюджет:  </a:t>
              </a:r>
              <a:r>
                <a:rPr lang="ru-RU" alt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 492</a:t>
              </a:r>
              <a:r>
                <a:rPr 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 </a:t>
              </a:r>
              <a:r>
                <a:rPr lang="ru-RU" alt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000</a:t>
              </a:r>
              <a:r>
                <a:rPr 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,</a:t>
              </a:r>
              <a:r>
                <a:rPr lang="ru-RU" alt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00</a:t>
              </a:r>
              <a:r>
                <a:rPr lang="ru-RU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 </a:t>
              </a:r>
              <a:r>
                <a:rPr lang="en-US" sz="1550" dirty="0" err="1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руб</a:t>
              </a:r>
              <a:r>
                <a:rPr 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.</a:t>
              </a:r>
              <a:endParaRPr lang="en-US" sz="1550" dirty="0"/>
            </a:p>
          </p:txBody>
        </p:sp>
        <p:sp>
          <p:nvSpPr>
            <p:cNvPr id="11" name="Shape 7"/>
            <p:cNvSpPr/>
            <p:nvPr/>
          </p:nvSpPr>
          <p:spPr>
            <a:xfrm>
              <a:off x="6303050" y="4439444"/>
              <a:ext cx="7556500" cy="2233930"/>
            </a:xfrm>
            <a:prstGeom prst="roundRect">
              <a:avLst>
                <a:gd name="adj" fmla="val 1538"/>
              </a:avLst>
            </a:prstGeom>
            <a:solidFill>
              <a:srgbClr val="FBFCFE"/>
            </a:solidFill>
            <a:ln w="22860">
              <a:solidFill>
                <a:srgbClr val="CFD2D8"/>
              </a:solidFill>
              <a:prstDash val="solid"/>
            </a:ln>
          </p:spPr>
        </p:sp>
        <p:sp>
          <p:nvSpPr>
            <p:cNvPr id="12" name="Shape 8"/>
            <p:cNvSpPr/>
            <p:nvPr/>
          </p:nvSpPr>
          <p:spPr>
            <a:xfrm>
              <a:off x="6280190" y="4439444"/>
              <a:ext cx="793750" cy="2233930"/>
            </a:xfrm>
            <a:prstGeom prst="roundRect">
              <a:avLst>
                <a:gd name="adj" fmla="val 295"/>
              </a:avLst>
            </a:prstGeom>
            <a:solidFill>
              <a:srgbClr val="E9ECF2"/>
            </a:solidFill>
          </p:spPr>
        </p:sp>
        <p:sp>
          <p:nvSpPr>
            <p:cNvPr id="14" name="Text 9"/>
            <p:cNvSpPr/>
            <p:nvPr/>
          </p:nvSpPr>
          <p:spPr>
            <a:xfrm>
              <a:off x="7294920" y="4580414"/>
              <a:ext cx="6518275" cy="429260"/>
            </a:xfrm>
            <a:prstGeom prst="rect">
              <a:avLst/>
            </a:prstGeom>
            <a:noFill/>
          </p:spPr>
          <p:txBody>
            <a:bodyPr wrap="square" lIns="0" tIns="0" rIns="0" bIns="0" rtlCol="0" anchor="t"/>
            <a:lstStyle/>
            <a:p>
              <a:pPr marL="0" indent="0" algn="l">
                <a:lnSpc>
                  <a:spcPts val="2400"/>
                </a:lnSpc>
                <a:buNone/>
              </a:pPr>
              <a:r>
                <a:rPr lang="ru-RU" altLang="en-US" sz="195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Благоустройство территории между д.25 и школой в дер. Оржицы </a:t>
              </a:r>
            </a:p>
          </p:txBody>
        </p:sp>
        <p:sp>
          <p:nvSpPr>
            <p:cNvPr id="15" name="Text 10"/>
            <p:cNvSpPr/>
            <p:nvPr/>
          </p:nvSpPr>
          <p:spPr>
            <a:xfrm>
              <a:off x="7294285" y="5249069"/>
              <a:ext cx="6518275" cy="521335"/>
            </a:xfrm>
            <a:prstGeom prst="rect">
              <a:avLst/>
            </a:prstGeom>
            <a:noFill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2500"/>
                </a:lnSpc>
                <a:buNone/>
              </a:pPr>
              <a:r>
                <a:rPr 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Общая стоимость: </a:t>
              </a:r>
              <a:r>
                <a:rPr lang="ru-RU" alt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 1</a:t>
              </a:r>
              <a:r>
                <a:rPr 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 </a:t>
              </a:r>
              <a:r>
                <a:rPr lang="ru-RU" alt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109</a:t>
              </a:r>
              <a:r>
                <a:rPr 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 </a:t>
              </a:r>
              <a:r>
                <a:rPr lang="ru-RU" alt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131</a:t>
              </a:r>
              <a:r>
                <a:rPr 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,</a:t>
              </a:r>
              <a:r>
                <a:rPr lang="ru-RU" alt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00 </a:t>
              </a:r>
              <a:r>
                <a:rPr 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руб.</a:t>
              </a:r>
              <a:endParaRPr lang="en-US" sz="1550" dirty="0"/>
            </a:p>
          </p:txBody>
        </p:sp>
        <p:sp>
          <p:nvSpPr>
            <p:cNvPr id="16" name="Text 11"/>
            <p:cNvSpPr/>
            <p:nvPr/>
          </p:nvSpPr>
          <p:spPr>
            <a:xfrm>
              <a:off x="7294285" y="5728494"/>
              <a:ext cx="6518275" cy="336550"/>
            </a:xfrm>
            <a:prstGeom prst="rect">
              <a:avLst/>
            </a:prstGeom>
            <a:noFill/>
          </p:spPr>
          <p:txBody>
            <a:bodyPr wrap="none" lIns="0" tIns="0" rIns="0" bIns="0" rtlCol="0" anchor="t"/>
            <a:lstStyle/>
            <a:p>
              <a:pPr>
                <a:lnSpc>
                  <a:spcPts val="2500"/>
                </a:lnSpc>
              </a:pPr>
              <a:r>
                <a:rPr 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Областной бюджет: 1 020 </a:t>
              </a:r>
              <a:r>
                <a:rPr lang="ru-RU" alt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400</a:t>
              </a:r>
              <a:r>
                <a:rPr 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,</a:t>
              </a:r>
              <a:r>
                <a:rPr lang="ru-RU" alt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00</a:t>
              </a:r>
              <a:r>
                <a:rPr lang="ru-RU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 </a:t>
              </a:r>
              <a:r>
                <a:rPr lang="en-US" sz="1550" dirty="0" err="1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руб</a:t>
              </a:r>
              <a:r>
                <a:rPr 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.</a:t>
              </a:r>
              <a:endParaRPr lang="en-US" sz="1550" dirty="0"/>
            </a:p>
          </p:txBody>
        </p:sp>
      </p:grpSp>
      <p:grpSp>
        <p:nvGrpSpPr>
          <p:cNvPr id="19" name="Группа 18"/>
          <p:cNvGrpSpPr/>
          <p:nvPr/>
        </p:nvGrpSpPr>
        <p:grpSpPr>
          <a:xfrm>
            <a:off x="8087205" y="-1301"/>
            <a:ext cx="6272206" cy="1326459"/>
            <a:chOff x="0" y="197258"/>
            <a:chExt cx="6272206" cy="1326459"/>
          </a:xfrm>
        </p:grpSpPr>
        <p:pic>
          <p:nvPicPr>
            <p:cNvPr id="20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9981" y="507596"/>
              <a:ext cx="1292225" cy="8175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1" name="Рисунок 2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23844"/>
              <a:ext cx="2303813" cy="118506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2" name="Picture 3" descr="D:\АЛЕКСАНДР\Инициативный гражданин\ФИГ 2025\leningradskoj1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86326" y="324656"/>
              <a:ext cx="1598748" cy="11990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8589" y="197258"/>
              <a:ext cx="712787" cy="12620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4" name="Text 5"/>
          <p:cNvSpPr/>
          <p:nvPr/>
        </p:nvSpPr>
        <p:spPr>
          <a:xfrm>
            <a:off x="7272020" y="5071110"/>
            <a:ext cx="6644640" cy="333375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ru-RU" altLang="en-US" sz="15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Местный бюджет</a:t>
            </a:r>
            <a:r>
              <a:rPr lang="en-US" sz="15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:  </a:t>
            </a:r>
            <a:r>
              <a:rPr lang="ru-RU" altLang="en-US" sz="15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 42</a:t>
            </a:r>
            <a:r>
              <a:rPr lang="en-US" sz="15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 </a:t>
            </a:r>
            <a:r>
              <a:rPr lang="ru-RU" altLang="en-US" sz="15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783</a:t>
            </a:r>
            <a:r>
              <a:rPr lang="en-US" sz="15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,</a:t>
            </a:r>
            <a:r>
              <a:rPr lang="ru-RU" altLang="en-US" sz="15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00</a:t>
            </a:r>
            <a:r>
              <a:rPr lang="en-US" sz="15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 руб.</a:t>
            </a:r>
            <a:endParaRPr lang="en-US" sz="1550" dirty="0"/>
          </a:p>
        </p:txBody>
      </p:sp>
      <p:sp>
        <p:nvSpPr>
          <p:cNvPr id="25" name="Text 10"/>
          <p:cNvSpPr/>
          <p:nvPr/>
        </p:nvSpPr>
        <p:spPr>
          <a:xfrm>
            <a:off x="7272020" y="7515225"/>
            <a:ext cx="6518275" cy="37338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ru-RU" altLang="en-US" sz="15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Местный </a:t>
            </a:r>
            <a:r>
              <a:rPr lang="en-US" sz="15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 </a:t>
            </a:r>
            <a:r>
              <a:rPr lang="ru-RU" altLang="en-US" sz="15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бюджет</a:t>
            </a:r>
            <a:r>
              <a:rPr lang="en-US" sz="15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: </a:t>
            </a:r>
            <a:r>
              <a:rPr lang="ru-RU" altLang="en-US" sz="15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 </a:t>
            </a:r>
            <a:r>
              <a:rPr lang="en-US" sz="15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 </a:t>
            </a:r>
            <a:r>
              <a:rPr lang="ru-RU" altLang="en-US" sz="15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88 731,00</a:t>
            </a:r>
            <a:r>
              <a:rPr lang="en-US" sz="15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 руб.</a:t>
            </a:r>
            <a:endParaRPr lang="en-US" sz="1550" dirty="0"/>
          </a:p>
        </p:txBody>
      </p:sp>
      <p:pic>
        <p:nvPicPr>
          <p:cNvPr id="3" name="Image 2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28118" y="6616541"/>
            <a:ext cx="340162" cy="425291"/>
          </a:xfrm>
          <a:prstGeom prst="rect">
            <a:avLst/>
          </a:prstGeom>
        </p:spPr>
      </p:pic>
      <p:pic>
        <p:nvPicPr>
          <p:cNvPr id="26" name="Изображение 2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955" y="-1270"/>
            <a:ext cx="5454015" cy="8715375"/>
          </a:xfrm>
          <a:prstGeom prst="rect">
            <a:avLst/>
          </a:prstGeom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8705884"/>
            <a:ext cx="14630401" cy="2266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5486400" cy="10972800"/>
          </a:xfrm>
          <a:prstGeom prst="rect">
            <a:avLst/>
          </a:prstGeom>
          <a:solidFill>
            <a:srgbClr val="DFDFE0"/>
          </a:solidFill>
        </p:spPr>
      </p:sp>
      <p:sp>
        <p:nvSpPr>
          <p:cNvPr id="4" name="Text 1"/>
          <p:cNvSpPr/>
          <p:nvPr/>
        </p:nvSpPr>
        <p:spPr>
          <a:xfrm>
            <a:off x="6280150" y="1776095"/>
            <a:ext cx="8350250" cy="10096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ru-RU" altLang="en-US" sz="310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Пенниковское сельское поселение</a:t>
            </a:r>
          </a:p>
        </p:txBody>
      </p:sp>
      <p:grpSp>
        <p:nvGrpSpPr>
          <p:cNvPr id="18" name="Группа 17"/>
          <p:cNvGrpSpPr/>
          <p:nvPr/>
        </p:nvGrpSpPr>
        <p:grpSpPr>
          <a:xfrm>
            <a:off x="6257330" y="3197900"/>
            <a:ext cx="7579360" cy="4843145"/>
            <a:chOff x="6280190" y="1830229"/>
            <a:chExt cx="7579360" cy="4843145"/>
          </a:xfrm>
        </p:grpSpPr>
        <p:sp>
          <p:nvSpPr>
            <p:cNvPr id="5" name="Shape 2"/>
            <p:cNvSpPr/>
            <p:nvPr/>
          </p:nvSpPr>
          <p:spPr>
            <a:xfrm>
              <a:off x="6280190" y="1830229"/>
              <a:ext cx="7556500" cy="2379980"/>
            </a:xfrm>
            <a:prstGeom prst="roundRect">
              <a:avLst>
                <a:gd name="adj" fmla="val 1538"/>
              </a:avLst>
            </a:prstGeom>
            <a:solidFill>
              <a:srgbClr val="FBFCFE"/>
            </a:solidFill>
            <a:ln w="22860">
              <a:solidFill>
                <a:srgbClr val="CFD2D8"/>
              </a:solidFill>
              <a:prstDash val="solid"/>
            </a:ln>
          </p:spPr>
        </p:sp>
        <p:sp>
          <p:nvSpPr>
            <p:cNvPr id="6" name="Shape 3"/>
            <p:cNvSpPr/>
            <p:nvPr/>
          </p:nvSpPr>
          <p:spPr>
            <a:xfrm>
              <a:off x="6303050" y="1837214"/>
              <a:ext cx="793750" cy="2351405"/>
            </a:xfrm>
            <a:prstGeom prst="roundRect">
              <a:avLst>
                <a:gd name="adj" fmla="val 295"/>
              </a:avLst>
            </a:prstGeom>
            <a:solidFill>
              <a:srgbClr val="E9ECF2"/>
            </a:solidFill>
          </p:spPr>
        </p:sp>
        <p:pic>
          <p:nvPicPr>
            <p:cNvPr id="7" name="Image 1" descr="preencoded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51057" y="2865477"/>
              <a:ext cx="297656" cy="372070"/>
            </a:xfrm>
            <a:prstGeom prst="rect">
              <a:avLst/>
            </a:prstGeom>
          </p:spPr>
        </p:pic>
        <p:sp>
          <p:nvSpPr>
            <p:cNvPr id="8" name="Text 4"/>
            <p:cNvSpPr/>
            <p:nvPr/>
          </p:nvSpPr>
          <p:spPr>
            <a:xfrm>
              <a:off x="7294920" y="1940084"/>
              <a:ext cx="6518275" cy="593090"/>
            </a:xfrm>
            <a:prstGeom prst="rect">
              <a:avLst/>
            </a:prstGeom>
            <a:noFill/>
          </p:spPr>
          <p:txBody>
            <a:bodyPr wrap="square" lIns="0" tIns="0" rIns="0" bIns="0" rtlCol="0" anchor="t"/>
            <a:lstStyle/>
            <a:p>
              <a:pPr marL="0" indent="0" algn="l">
                <a:lnSpc>
                  <a:spcPts val="2400"/>
                </a:lnSpc>
                <a:buNone/>
              </a:pPr>
              <a:r>
                <a:rPr lang="ru-RU" altLang="en-US" sz="195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Строительство тротуаров в дер. Дубки </a:t>
              </a:r>
            </a:p>
          </p:txBody>
        </p:sp>
        <p:sp>
          <p:nvSpPr>
            <p:cNvPr id="9" name="Text 5"/>
            <p:cNvSpPr/>
            <p:nvPr/>
          </p:nvSpPr>
          <p:spPr>
            <a:xfrm>
              <a:off x="7294563" y="2684780"/>
              <a:ext cx="6518553" cy="317540"/>
            </a:xfrm>
            <a:prstGeom prst="rect">
              <a:avLst/>
            </a:prstGeom>
            <a:noFill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2500"/>
                </a:lnSpc>
                <a:buNone/>
              </a:pPr>
              <a:r>
                <a:rPr 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Общая стоимость:  </a:t>
              </a:r>
              <a:r>
                <a:rPr lang="ru-RU" alt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 1 991 667,00</a:t>
              </a:r>
              <a:r>
                <a:rPr 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  руб.</a:t>
              </a:r>
              <a:endParaRPr lang="en-US" sz="1550" dirty="0"/>
            </a:p>
          </p:txBody>
        </p:sp>
        <p:sp>
          <p:nvSpPr>
            <p:cNvPr id="10" name="Text 6"/>
            <p:cNvSpPr/>
            <p:nvPr/>
          </p:nvSpPr>
          <p:spPr>
            <a:xfrm>
              <a:off x="7294563" y="3194407"/>
              <a:ext cx="6518553" cy="317540"/>
            </a:xfrm>
            <a:prstGeom prst="rect">
              <a:avLst/>
            </a:prstGeom>
            <a:noFill/>
          </p:spPr>
          <p:txBody>
            <a:bodyPr wrap="none" lIns="0" tIns="0" rIns="0" bIns="0" rtlCol="0" anchor="t"/>
            <a:lstStyle/>
            <a:p>
              <a:pPr>
                <a:lnSpc>
                  <a:spcPts val="2500"/>
                </a:lnSpc>
              </a:pPr>
              <a:r>
                <a:rPr 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Областной бюджет:  </a:t>
              </a:r>
              <a:r>
                <a:rPr lang="ru-RU" alt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 1 673 000</a:t>
              </a:r>
              <a:r>
                <a:rPr 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,</a:t>
              </a:r>
              <a:r>
                <a:rPr lang="ru-RU" alt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00</a:t>
              </a:r>
              <a:r>
                <a:rPr lang="ru-RU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 </a:t>
              </a:r>
              <a:r>
                <a:rPr lang="en-US" sz="1550" dirty="0" err="1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руб</a:t>
              </a:r>
              <a:r>
                <a:rPr 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.</a:t>
              </a:r>
              <a:endParaRPr lang="en-US" sz="1550" dirty="0"/>
            </a:p>
          </p:txBody>
        </p:sp>
        <p:sp>
          <p:nvSpPr>
            <p:cNvPr id="11" name="Shape 7"/>
            <p:cNvSpPr/>
            <p:nvPr/>
          </p:nvSpPr>
          <p:spPr>
            <a:xfrm>
              <a:off x="6303050" y="4439444"/>
              <a:ext cx="7556500" cy="2233930"/>
            </a:xfrm>
            <a:prstGeom prst="roundRect">
              <a:avLst>
                <a:gd name="adj" fmla="val 1538"/>
              </a:avLst>
            </a:prstGeom>
            <a:solidFill>
              <a:srgbClr val="FBFCFE"/>
            </a:solidFill>
            <a:ln w="22860">
              <a:solidFill>
                <a:srgbClr val="CFD2D8"/>
              </a:solidFill>
              <a:prstDash val="solid"/>
            </a:ln>
          </p:spPr>
        </p:sp>
        <p:sp>
          <p:nvSpPr>
            <p:cNvPr id="12" name="Shape 8"/>
            <p:cNvSpPr/>
            <p:nvPr/>
          </p:nvSpPr>
          <p:spPr>
            <a:xfrm>
              <a:off x="6280190" y="4439444"/>
              <a:ext cx="793750" cy="2233930"/>
            </a:xfrm>
            <a:prstGeom prst="roundRect">
              <a:avLst>
                <a:gd name="adj" fmla="val 295"/>
              </a:avLst>
            </a:prstGeom>
            <a:solidFill>
              <a:srgbClr val="E9ECF2"/>
            </a:solidFill>
          </p:spPr>
        </p:sp>
        <p:sp>
          <p:nvSpPr>
            <p:cNvPr id="14" name="Text 9"/>
            <p:cNvSpPr/>
            <p:nvPr/>
          </p:nvSpPr>
          <p:spPr>
            <a:xfrm>
              <a:off x="7294920" y="4580414"/>
              <a:ext cx="6518275" cy="429260"/>
            </a:xfrm>
            <a:prstGeom prst="rect">
              <a:avLst/>
            </a:prstGeom>
            <a:noFill/>
          </p:spPr>
          <p:txBody>
            <a:bodyPr wrap="square" lIns="0" tIns="0" rIns="0" bIns="0" rtlCol="0" anchor="t"/>
            <a:lstStyle/>
            <a:p>
              <a:pPr marL="0" indent="0" algn="l">
                <a:lnSpc>
                  <a:spcPts val="2400"/>
                </a:lnSpc>
                <a:buNone/>
              </a:pPr>
              <a:r>
                <a:rPr lang="ru-RU" altLang="en-US" sz="195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Ремонт участка дороги ул. Центральная в дер. Пеники от д.2 до д.16</a:t>
              </a:r>
            </a:p>
          </p:txBody>
        </p:sp>
        <p:sp>
          <p:nvSpPr>
            <p:cNvPr id="15" name="Text 10"/>
            <p:cNvSpPr/>
            <p:nvPr/>
          </p:nvSpPr>
          <p:spPr>
            <a:xfrm>
              <a:off x="7294285" y="5249069"/>
              <a:ext cx="6518275" cy="521335"/>
            </a:xfrm>
            <a:prstGeom prst="rect">
              <a:avLst/>
            </a:prstGeom>
            <a:noFill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2500"/>
                </a:lnSpc>
                <a:buNone/>
              </a:pPr>
              <a:r>
                <a:rPr 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Общая стоимость: </a:t>
              </a:r>
              <a:r>
                <a:rPr lang="ru-RU" alt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 1</a:t>
              </a:r>
              <a:r>
                <a:rPr 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 </a:t>
              </a:r>
              <a:r>
                <a:rPr lang="ru-RU" alt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214</a:t>
              </a:r>
              <a:r>
                <a:rPr 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 </a:t>
              </a:r>
              <a:r>
                <a:rPr lang="ru-RU" alt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762</a:t>
              </a:r>
              <a:r>
                <a:rPr 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,</a:t>
              </a:r>
              <a:r>
                <a:rPr lang="ru-RU" alt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00 </a:t>
              </a:r>
              <a:r>
                <a:rPr 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руб.</a:t>
              </a:r>
              <a:endParaRPr lang="en-US" sz="1550" dirty="0"/>
            </a:p>
          </p:txBody>
        </p:sp>
        <p:sp>
          <p:nvSpPr>
            <p:cNvPr id="16" name="Text 11"/>
            <p:cNvSpPr/>
            <p:nvPr/>
          </p:nvSpPr>
          <p:spPr>
            <a:xfrm>
              <a:off x="7294285" y="5728494"/>
              <a:ext cx="6518275" cy="400050"/>
            </a:xfrm>
            <a:prstGeom prst="rect">
              <a:avLst/>
            </a:prstGeom>
            <a:noFill/>
          </p:spPr>
          <p:txBody>
            <a:bodyPr wrap="none" lIns="0" tIns="0" rIns="0" bIns="0" rtlCol="0" anchor="t"/>
            <a:lstStyle/>
            <a:p>
              <a:pPr>
                <a:lnSpc>
                  <a:spcPts val="2500"/>
                </a:lnSpc>
              </a:pPr>
              <a:r>
                <a:rPr 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Областной бюджет: 1 020 </a:t>
              </a:r>
              <a:r>
                <a:rPr lang="ru-RU" alt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400</a:t>
              </a:r>
              <a:r>
                <a:rPr 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,</a:t>
              </a:r>
              <a:r>
                <a:rPr lang="ru-RU" alt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00</a:t>
              </a:r>
              <a:r>
                <a:rPr lang="ru-RU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 </a:t>
              </a:r>
              <a:r>
                <a:rPr lang="en-US" sz="1550" dirty="0" err="1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руб</a:t>
              </a:r>
              <a:r>
                <a:rPr 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.</a:t>
              </a:r>
              <a:endParaRPr lang="en-US" sz="1550" dirty="0"/>
            </a:p>
          </p:txBody>
        </p:sp>
      </p:grpSp>
      <p:grpSp>
        <p:nvGrpSpPr>
          <p:cNvPr id="19" name="Группа 18"/>
          <p:cNvGrpSpPr/>
          <p:nvPr/>
        </p:nvGrpSpPr>
        <p:grpSpPr>
          <a:xfrm>
            <a:off x="8087205" y="-1301"/>
            <a:ext cx="6272206" cy="1326459"/>
            <a:chOff x="0" y="197258"/>
            <a:chExt cx="6272206" cy="1326459"/>
          </a:xfrm>
        </p:grpSpPr>
        <p:pic>
          <p:nvPicPr>
            <p:cNvPr id="20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9981" y="507596"/>
              <a:ext cx="1292225" cy="8175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1" name="Рисунок 2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23844"/>
              <a:ext cx="2303813" cy="118506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2" name="Picture 3" descr="D:\АЛЕКСАНДР\Инициативный гражданин\ФИГ 2025\leningradskoj1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86326" y="324656"/>
              <a:ext cx="1598748" cy="11990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8589" y="197258"/>
              <a:ext cx="712787" cy="12620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4" name="Text 5"/>
          <p:cNvSpPr/>
          <p:nvPr/>
        </p:nvSpPr>
        <p:spPr>
          <a:xfrm>
            <a:off x="7272020" y="5071110"/>
            <a:ext cx="6644640" cy="333375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ru-RU" altLang="en-US" sz="15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Местный бюджет</a:t>
            </a:r>
            <a:r>
              <a:rPr lang="en-US" sz="15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:  </a:t>
            </a:r>
            <a:r>
              <a:rPr lang="ru-RU" altLang="en-US" sz="15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 318 667</a:t>
            </a:r>
            <a:r>
              <a:rPr lang="en-US" sz="15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,</a:t>
            </a:r>
            <a:r>
              <a:rPr lang="ru-RU" altLang="en-US" sz="15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00</a:t>
            </a:r>
            <a:r>
              <a:rPr lang="en-US" sz="15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 руб.</a:t>
            </a:r>
            <a:endParaRPr lang="en-US" sz="1550" dirty="0"/>
          </a:p>
        </p:txBody>
      </p:sp>
      <p:sp>
        <p:nvSpPr>
          <p:cNvPr id="25" name="Text 10"/>
          <p:cNvSpPr/>
          <p:nvPr/>
        </p:nvSpPr>
        <p:spPr>
          <a:xfrm>
            <a:off x="7272020" y="7515225"/>
            <a:ext cx="6518275" cy="37338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ru-RU" altLang="en-US" sz="15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Местный </a:t>
            </a:r>
            <a:r>
              <a:rPr lang="en-US" sz="15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 </a:t>
            </a:r>
            <a:r>
              <a:rPr lang="ru-RU" altLang="en-US" sz="15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бюджет</a:t>
            </a:r>
            <a:r>
              <a:rPr lang="en-US" sz="15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: </a:t>
            </a:r>
            <a:r>
              <a:rPr lang="ru-RU" altLang="en-US" sz="15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 </a:t>
            </a:r>
            <a:r>
              <a:rPr lang="en-US" sz="15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 </a:t>
            </a:r>
            <a:r>
              <a:rPr lang="ru-RU" altLang="en-US" sz="15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194 362,00</a:t>
            </a:r>
            <a:r>
              <a:rPr lang="en-US" sz="15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 руб.</a:t>
            </a:r>
            <a:endParaRPr lang="en-US" sz="1550" dirty="0"/>
          </a:p>
        </p:txBody>
      </p:sp>
      <p:pic>
        <p:nvPicPr>
          <p:cNvPr id="3" name="Image 3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85572" y="6616680"/>
            <a:ext cx="340162" cy="425291"/>
          </a:xfrm>
          <a:prstGeom prst="rect">
            <a:avLst/>
          </a:prstGeom>
        </p:spPr>
      </p:pic>
      <p:pic>
        <p:nvPicPr>
          <p:cNvPr id="26" name="Изображение 2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-1270"/>
            <a:ext cx="5534025" cy="8712835"/>
          </a:xfrm>
          <a:prstGeom prst="rect">
            <a:avLst/>
          </a:prstGeom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8705884"/>
            <a:ext cx="14630401" cy="2266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5486400" cy="10972800"/>
          </a:xfrm>
          <a:prstGeom prst="rect">
            <a:avLst/>
          </a:prstGeom>
          <a:solidFill>
            <a:srgbClr val="DFDFE0"/>
          </a:solidFill>
        </p:spPr>
      </p:sp>
      <p:sp>
        <p:nvSpPr>
          <p:cNvPr id="4" name="Text 1"/>
          <p:cNvSpPr/>
          <p:nvPr/>
        </p:nvSpPr>
        <p:spPr>
          <a:xfrm>
            <a:off x="6280150" y="1545590"/>
            <a:ext cx="8350250" cy="124015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ru-RU" altLang="en-US" sz="310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Ропшинское сельское поселение</a:t>
            </a:r>
            <a:endParaRPr lang="en-US" sz="3900" dirty="0"/>
          </a:p>
        </p:txBody>
      </p:sp>
      <p:grpSp>
        <p:nvGrpSpPr>
          <p:cNvPr id="18" name="Группа 17"/>
          <p:cNvGrpSpPr/>
          <p:nvPr/>
        </p:nvGrpSpPr>
        <p:grpSpPr>
          <a:xfrm>
            <a:off x="6257290" y="2907030"/>
            <a:ext cx="7579360" cy="5163185"/>
            <a:chOff x="6280190" y="1734170"/>
            <a:chExt cx="7579360" cy="4989687"/>
          </a:xfrm>
        </p:grpSpPr>
        <p:sp>
          <p:nvSpPr>
            <p:cNvPr id="5" name="Shape 2"/>
            <p:cNvSpPr/>
            <p:nvPr/>
          </p:nvSpPr>
          <p:spPr>
            <a:xfrm>
              <a:off x="6280190" y="1734170"/>
              <a:ext cx="7556500" cy="2561153"/>
            </a:xfrm>
            <a:prstGeom prst="roundRect">
              <a:avLst>
                <a:gd name="adj" fmla="val 1538"/>
              </a:avLst>
            </a:prstGeom>
            <a:solidFill>
              <a:srgbClr val="FBFCFE"/>
            </a:solidFill>
            <a:ln w="22860">
              <a:solidFill>
                <a:srgbClr val="CFD2D8"/>
              </a:solidFill>
              <a:prstDash val="solid"/>
            </a:ln>
          </p:spPr>
        </p:sp>
        <p:sp>
          <p:nvSpPr>
            <p:cNvPr id="6" name="Shape 3"/>
            <p:cNvSpPr/>
            <p:nvPr/>
          </p:nvSpPr>
          <p:spPr>
            <a:xfrm>
              <a:off x="6303050" y="1760557"/>
              <a:ext cx="793750" cy="2519083"/>
            </a:xfrm>
            <a:prstGeom prst="roundRect">
              <a:avLst>
                <a:gd name="adj" fmla="val 295"/>
              </a:avLst>
            </a:prstGeom>
            <a:solidFill>
              <a:srgbClr val="E9ECF2"/>
            </a:solidFill>
          </p:spPr>
        </p:sp>
        <p:pic>
          <p:nvPicPr>
            <p:cNvPr id="7" name="Image 1" descr="preencoded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51057" y="2865477"/>
              <a:ext cx="297656" cy="372070"/>
            </a:xfrm>
            <a:prstGeom prst="rect">
              <a:avLst/>
            </a:prstGeom>
          </p:spPr>
        </p:pic>
        <p:sp>
          <p:nvSpPr>
            <p:cNvPr id="8" name="Text 4"/>
            <p:cNvSpPr/>
            <p:nvPr/>
          </p:nvSpPr>
          <p:spPr>
            <a:xfrm>
              <a:off x="7263805" y="1829901"/>
              <a:ext cx="6549390" cy="703871"/>
            </a:xfrm>
            <a:prstGeom prst="rect">
              <a:avLst/>
            </a:prstGeom>
            <a:noFill/>
          </p:spPr>
          <p:txBody>
            <a:bodyPr wrap="square" lIns="0" tIns="0" rIns="0" bIns="0" rtlCol="0" anchor="t"/>
            <a:lstStyle/>
            <a:p>
              <a:pPr marL="0" indent="0" algn="l">
                <a:lnSpc>
                  <a:spcPts val="2400"/>
                </a:lnSpc>
                <a:buNone/>
              </a:pPr>
              <a:r>
                <a:rPr lang="ru-RU" altLang="en-US" sz="195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Текущий ремонт дорог в 5 деревнях;       </a:t>
              </a:r>
            </a:p>
            <a:p>
              <a:pPr marL="0" indent="0" algn="l">
                <a:lnSpc>
                  <a:spcPts val="2400"/>
                </a:lnSpc>
                <a:buNone/>
              </a:pPr>
              <a:r>
                <a:rPr lang="ru-RU" altLang="en-US" sz="195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ремонт уличного освещения в дер. Глядино; приобретение и установка малых архитектурных элементов в 2 деревнях. </a:t>
              </a:r>
            </a:p>
            <a:p>
              <a:pPr marL="0" indent="0" algn="l">
                <a:lnSpc>
                  <a:spcPts val="2400"/>
                </a:lnSpc>
                <a:buNone/>
              </a:pPr>
              <a:r>
                <a:rPr lang="ru-RU" altLang="en-US" sz="195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 </a:t>
              </a:r>
            </a:p>
          </p:txBody>
        </p:sp>
        <p:sp>
          <p:nvSpPr>
            <p:cNvPr id="9" name="Text 5"/>
            <p:cNvSpPr/>
            <p:nvPr/>
          </p:nvSpPr>
          <p:spPr>
            <a:xfrm>
              <a:off x="7263805" y="3080213"/>
              <a:ext cx="6518275" cy="365879"/>
            </a:xfrm>
            <a:prstGeom prst="rect">
              <a:avLst/>
            </a:prstGeom>
            <a:noFill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2500"/>
                </a:lnSpc>
                <a:buNone/>
              </a:pPr>
              <a:r>
                <a:rPr 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Общая стоимость:  </a:t>
              </a:r>
              <a:r>
                <a:rPr lang="ru-RU" alt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 898 660,00</a:t>
              </a:r>
              <a:r>
                <a:rPr 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  руб.</a:t>
              </a:r>
              <a:endParaRPr lang="en-US" sz="1550" dirty="0"/>
            </a:p>
          </p:txBody>
        </p:sp>
        <p:sp>
          <p:nvSpPr>
            <p:cNvPr id="10" name="Text 6"/>
            <p:cNvSpPr/>
            <p:nvPr/>
          </p:nvSpPr>
          <p:spPr>
            <a:xfrm>
              <a:off x="7294285" y="3448742"/>
              <a:ext cx="6518275" cy="384153"/>
            </a:xfrm>
            <a:prstGeom prst="rect">
              <a:avLst/>
            </a:prstGeom>
            <a:noFill/>
          </p:spPr>
          <p:txBody>
            <a:bodyPr wrap="none" lIns="0" tIns="0" rIns="0" bIns="0" rtlCol="0" anchor="t"/>
            <a:lstStyle/>
            <a:p>
              <a:pPr>
                <a:lnSpc>
                  <a:spcPts val="2500"/>
                </a:lnSpc>
              </a:pPr>
              <a:r>
                <a:rPr 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Областной бюджет:  </a:t>
              </a:r>
              <a:r>
                <a:rPr lang="ru-RU" alt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 787 300</a:t>
              </a:r>
              <a:r>
                <a:rPr 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,</a:t>
              </a:r>
              <a:r>
                <a:rPr lang="ru-RU" alt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00</a:t>
              </a:r>
              <a:r>
                <a:rPr lang="ru-RU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 </a:t>
              </a:r>
              <a:r>
                <a:rPr lang="en-US" sz="1550" dirty="0" err="1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руб</a:t>
              </a:r>
              <a:r>
                <a:rPr 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.</a:t>
              </a:r>
              <a:endParaRPr lang="en-US" sz="1550" dirty="0"/>
            </a:p>
          </p:txBody>
        </p:sp>
        <p:sp>
          <p:nvSpPr>
            <p:cNvPr id="11" name="Shape 7"/>
            <p:cNvSpPr/>
            <p:nvPr/>
          </p:nvSpPr>
          <p:spPr>
            <a:xfrm>
              <a:off x="6303050" y="4515287"/>
              <a:ext cx="7556500" cy="2208570"/>
            </a:xfrm>
            <a:prstGeom prst="roundRect">
              <a:avLst>
                <a:gd name="adj" fmla="val 1538"/>
              </a:avLst>
            </a:prstGeom>
            <a:solidFill>
              <a:srgbClr val="FBFCFE"/>
            </a:solidFill>
            <a:ln w="22860">
              <a:solidFill>
                <a:srgbClr val="CFD2D8"/>
              </a:solidFill>
              <a:prstDash val="solid"/>
            </a:ln>
          </p:spPr>
        </p:sp>
        <p:sp>
          <p:nvSpPr>
            <p:cNvPr id="12" name="Shape 8"/>
            <p:cNvSpPr/>
            <p:nvPr/>
          </p:nvSpPr>
          <p:spPr>
            <a:xfrm>
              <a:off x="6280190" y="4439444"/>
              <a:ext cx="793750" cy="2233930"/>
            </a:xfrm>
            <a:prstGeom prst="roundRect">
              <a:avLst>
                <a:gd name="adj" fmla="val 295"/>
              </a:avLst>
            </a:prstGeom>
            <a:solidFill>
              <a:srgbClr val="E9ECF2"/>
            </a:solidFill>
          </p:spPr>
        </p:sp>
        <p:sp>
          <p:nvSpPr>
            <p:cNvPr id="14" name="Text 9"/>
            <p:cNvSpPr/>
            <p:nvPr/>
          </p:nvSpPr>
          <p:spPr>
            <a:xfrm>
              <a:off x="7294920" y="4580414"/>
              <a:ext cx="6518275" cy="429260"/>
            </a:xfrm>
            <a:prstGeom prst="rect">
              <a:avLst/>
            </a:prstGeom>
            <a:noFill/>
          </p:spPr>
          <p:txBody>
            <a:bodyPr wrap="square" lIns="0" tIns="0" rIns="0" bIns="0" rtlCol="0" anchor="t"/>
            <a:lstStyle/>
            <a:p>
              <a:pPr marL="0" indent="0" algn="l">
                <a:lnSpc>
                  <a:spcPts val="2400"/>
                </a:lnSpc>
                <a:buNone/>
              </a:pPr>
              <a:r>
                <a:rPr lang="ru-RU" altLang="en-US" sz="195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Благоустройство территории в пос. Ропша</a:t>
              </a:r>
            </a:p>
          </p:txBody>
        </p:sp>
        <p:sp>
          <p:nvSpPr>
            <p:cNvPr id="15" name="Text 10"/>
            <p:cNvSpPr/>
            <p:nvPr/>
          </p:nvSpPr>
          <p:spPr>
            <a:xfrm>
              <a:off x="7294285" y="5039317"/>
              <a:ext cx="6518275" cy="548207"/>
            </a:xfrm>
            <a:prstGeom prst="rect">
              <a:avLst/>
            </a:prstGeom>
            <a:noFill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2500"/>
                </a:lnSpc>
                <a:buNone/>
              </a:pPr>
              <a:r>
                <a:rPr 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Общая стоимость: </a:t>
              </a:r>
              <a:r>
                <a:rPr lang="ru-RU" alt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 1</a:t>
              </a:r>
              <a:r>
                <a:rPr 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 </a:t>
              </a:r>
              <a:r>
                <a:rPr lang="ru-RU" alt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160</a:t>
              </a:r>
              <a:r>
                <a:rPr 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 </a:t>
              </a:r>
              <a:r>
                <a:rPr lang="ru-RU" alt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546</a:t>
              </a:r>
              <a:r>
                <a:rPr 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,</a:t>
              </a:r>
              <a:r>
                <a:rPr lang="ru-RU" alt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00 </a:t>
              </a:r>
              <a:r>
                <a:rPr 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руб.</a:t>
              </a:r>
              <a:endParaRPr lang="en-US" sz="1550" dirty="0"/>
            </a:p>
          </p:txBody>
        </p:sp>
        <p:sp>
          <p:nvSpPr>
            <p:cNvPr id="16" name="Text 11"/>
            <p:cNvSpPr/>
            <p:nvPr/>
          </p:nvSpPr>
          <p:spPr>
            <a:xfrm>
              <a:off x="7294285" y="5509821"/>
              <a:ext cx="6518275" cy="469891"/>
            </a:xfrm>
            <a:prstGeom prst="rect">
              <a:avLst/>
            </a:prstGeom>
            <a:noFill/>
          </p:spPr>
          <p:txBody>
            <a:bodyPr wrap="none" lIns="0" tIns="0" rIns="0" bIns="0" rtlCol="0" anchor="t"/>
            <a:lstStyle/>
            <a:p>
              <a:pPr>
                <a:lnSpc>
                  <a:spcPts val="2500"/>
                </a:lnSpc>
              </a:pPr>
              <a:r>
                <a:rPr 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Областной бюджет: 1 020 </a:t>
              </a:r>
              <a:r>
                <a:rPr lang="ru-RU" alt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400</a:t>
              </a:r>
              <a:r>
                <a:rPr 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,</a:t>
              </a:r>
              <a:r>
                <a:rPr lang="ru-RU" alt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00</a:t>
              </a:r>
              <a:r>
                <a:rPr lang="ru-RU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 </a:t>
              </a:r>
              <a:r>
                <a:rPr lang="en-US" sz="1550" dirty="0" err="1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руб</a:t>
              </a:r>
              <a:r>
                <a:rPr 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.</a:t>
              </a:r>
              <a:endParaRPr lang="en-US" sz="1550" dirty="0"/>
            </a:p>
          </p:txBody>
        </p:sp>
      </p:grpSp>
      <p:grpSp>
        <p:nvGrpSpPr>
          <p:cNvPr id="19" name="Группа 18"/>
          <p:cNvGrpSpPr/>
          <p:nvPr/>
        </p:nvGrpSpPr>
        <p:grpSpPr>
          <a:xfrm>
            <a:off x="8087205" y="-1301"/>
            <a:ext cx="6272206" cy="1326459"/>
            <a:chOff x="0" y="197258"/>
            <a:chExt cx="6272206" cy="1326459"/>
          </a:xfrm>
        </p:grpSpPr>
        <p:pic>
          <p:nvPicPr>
            <p:cNvPr id="20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9981" y="507596"/>
              <a:ext cx="1292225" cy="8175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1" name="Рисунок 2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23844"/>
              <a:ext cx="2303813" cy="118506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2" name="Picture 3" descr="D:\АЛЕКСАНДР\Инициативный гражданин\ФИГ 2025\leningradskoj1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86326" y="324656"/>
              <a:ext cx="1598748" cy="11990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8589" y="197258"/>
              <a:ext cx="712787" cy="12620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4" name="Text 5"/>
          <p:cNvSpPr/>
          <p:nvPr/>
        </p:nvSpPr>
        <p:spPr>
          <a:xfrm>
            <a:off x="7272020" y="5056505"/>
            <a:ext cx="6644640" cy="34798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ru-RU" altLang="en-US" sz="15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Местный бюджет</a:t>
            </a:r>
            <a:r>
              <a:rPr lang="en-US" sz="15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:  </a:t>
            </a:r>
            <a:r>
              <a:rPr lang="ru-RU" altLang="en-US" sz="15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 107 360</a:t>
            </a:r>
            <a:r>
              <a:rPr lang="en-US" sz="15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,</a:t>
            </a:r>
            <a:r>
              <a:rPr lang="ru-RU" altLang="en-US" sz="15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00</a:t>
            </a:r>
            <a:r>
              <a:rPr lang="en-US" sz="15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 руб.</a:t>
            </a:r>
            <a:endParaRPr lang="en-US" sz="1550" dirty="0"/>
          </a:p>
        </p:txBody>
      </p:sp>
      <p:sp>
        <p:nvSpPr>
          <p:cNvPr id="25" name="Text 10"/>
          <p:cNvSpPr/>
          <p:nvPr/>
        </p:nvSpPr>
        <p:spPr>
          <a:xfrm>
            <a:off x="7272020" y="7293610"/>
            <a:ext cx="6518275" cy="43942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ru-RU" altLang="en-US" sz="15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Местный </a:t>
            </a:r>
            <a:r>
              <a:rPr lang="en-US" sz="15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 </a:t>
            </a:r>
            <a:r>
              <a:rPr lang="ru-RU" altLang="en-US" sz="15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бюджет</a:t>
            </a:r>
            <a:r>
              <a:rPr lang="en-US" sz="15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: </a:t>
            </a:r>
            <a:r>
              <a:rPr lang="ru-RU" altLang="en-US" sz="15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 </a:t>
            </a:r>
            <a:r>
              <a:rPr lang="en-US" sz="15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 </a:t>
            </a:r>
            <a:r>
              <a:rPr lang="ru-RU" altLang="en-US" sz="15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139 146,00</a:t>
            </a:r>
            <a:r>
              <a:rPr lang="en-US" sz="15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 руб.</a:t>
            </a:r>
            <a:endParaRPr lang="en-US" sz="1550" dirty="0"/>
          </a:p>
        </p:txBody>
      </p:sp>
      <p:pic>
        <p:nvPicPr>
          <p:cNvPr id="3" name="Image 2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84938" y="6468586"/>
            <a:ext cx="340162" cy="425291"/>
          </a:xfrm>
          <a:prstGeom prst="rect">
            <a:avLst/>
          </a:prstGeom>
        </p:spPr>
      </p:pic>
      <p:pic>
        <p:nvPicPr>
          <p:cNvPr id="26" name="Изображение 2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5240" y="-1270"/>
            <a:ext cx="5501640" cy="8743950"/>
          </a:xfrm>
          <a:prstGeom prst="rect">
            <a:avLst/>
          </a:prstGeom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8705884"/>
            <a:ext cx="14630401" cy="2266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5486400" cy="10972800"/>
          </a:xfrm>
          <a:prstGeom prst="rect">
            <a:avLst/>
          </a:prstGeom>
          <a:solidFill>
            <a:srgbClr val="DFDFE0"/>
          </a:solidFill>
        </p:spPr>
      </p:sp>
      <p:sp>
        <p:nvSpPr>
          <p:cNvPr id="4" name="Text 1"/>
          <p:cNvSpPr/>
          <p:nvPr/>
        </p:nvSpPr>
        <p:spPr>
          <a:xfrm>
            <a:off x="6280150" y="1545590"/>
            <a:ext cx="8350250" cy="124015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ru-RU" altLang="en-US" sz="310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Русско-Высоцкое сельское поселение</a:t>
            </a:r>
          </a:p>
        </p:txBody>
      </p:sp>
      <p:grpSp>
        <p:nvGrpSpPr>
          <p:cNvPr id="18" name="Группа 17"/>
          <p:cNvGrpSpPr/>
          <p:nvPr/>
        </p:nvGrpSpPr>
        <p:grpSpPr>
          <a:xfrm>
            <a:off x="6257290" y="2907030"/>
            <a:ext cx="7579360" cy="5163185"/>
            <a:chOff x="6280190" y="1734170"/>
            <a:chExt cx="7579360" cy="4989687"/>
          </a:xfrm>
        </p:grpSpPr>
        <p:sp>
          <p:nvSpPr>
            <p:cNvPr id="5" name="Shape 2"/>
            <p:cNvSpPr/>
            <p:nvPr/>
          </p:nvSpPr>
          <p:spPr>
            <a:xfrm>
              <a:off x="6280190" y="1734170"/>
              <a:ext cx="7556500" cy="2561153"/>
            </a:xfrm>
            <a:prstGeom prst="roundRect">
              <a:avLst>
                <a:gd name="adj" fmla="val 1538"/>
              </a:avLst>
            </a:prstGeom>
            <a:solidFill>
              <a:srgbClr val="FBFCFE"/>
            </a:solidFill>
            <a:ln w="22860">
              <a:solidFill>
                <a:srgbClr val="CFD2D8"/>
              </a:solidFill>
              <a:prstDash val="solid"/>
            </a:ln>
          </p:spPr>
        </p:sp>
        <p:sp>
          <p:nvSpPr>
            <p:cNvPr id="6" name="Shape 3"/>
            <p:cNvSpPr/>
            <p:nvPr/>
          </p:nvSpPr>
          <p:spPr>
            <a:xfrm>
              <a:off x="6303050" y="1760557"/>
              <a:ext cx="793750" cy="2519083"/>
            </a:xfrm>
            <a:prstGeom prst="roundRect">
              <a:avLst>
                <a:gd name="adj" fmla="val 295"/>
              </a:avLst>
            </a:prstGeom>
            <a:solidFill>
              <a:srgbClr val="E9ECF2"/>
            </a:solidFill>
          </p:spPr>
        </p:sp>
        <p:pic>
          <p:nvPicPr>
            <p:cNvPr id="7" name="Image 1" descr="preencoded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51057" y="2865477"/>
              <a:ext cx="297656" cy="372070"/>
            </a:xfrm>
            <a:prstGeom prst="rect">
              <a:avLst/>
            </a:prstGeom>
          </p:spPr>
        </p:pic>
        <p:sp>
          <p:nvSpPr>
            <p:cNvPr id="8" name="Text 4"/>
            <p:cNvSpPr/>
            <p:nvPr/>
          </p:nvSpPr>
          <p:spPr>
            <a:xfrm>
              <a:off x="7263805" y="1829901"/>
              <a:ext cx="6549390" cy="703871"/>
            </a:xfrm>
            <a:prstGeom prst="rect">
              <a:avLst/>
            </a:prstGeom>
            <a:noFill/>
          </p:spPr>
          <p:txBody>
            <a:bodyPr wrap="square" lIns="0" tIns="0" rIns="0" bIns="0" rtlCol="0" anchor="t"/>
            <a:lstStyle/>
            <a:p>
              <a:pPr marL="0" indent="0" algn="l">
                <a:lnSpc>
                  <a:spcPts val="2400"/>
                </a:lnSpc>
                <a:buNone/>
              </a:pPr>
              <a:r>
                <a:rPr lang="ru-RU" altLang="en-US" sz="195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Ямочный ремонт дорог в южной части дер. Телези. </a:t>
              </a:r>
            </a:p>
            <a:p>
              <a:pPr marL="0" indent="0" algn="l">
                <a:lnSpc>
                  <a:spcPts val="2400"/>
                </a:lnSpc>
                <a:buNone/>
              </a:pPr>
              <a:r>
                <a:rPr lang="ru-RU" altLang="en-US" sz="195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 </a:t>
              </a:r>
            </a:p>
          </p:txBody>
        </p:sp>
        <p:sp>
          <p:nvSpPr>
            <p:cNvPr id="9" name="Text 5"/>
            <p:cNvSpPr/>
            <p:nvPr/>
          </p:nvSpPr>
          <p:spPr>
            <a:xfrm>
              <a:off x="7263805" y="2664482"/>
              <a:ext cx="6518275" cy="571933"/>
            </a:xfrm>
            <a:prstGeom prst="rect">
              <a:avLst/>
            </a:prstGeom>
            <a:noFill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2500"/>
                </a:lnSpc>
                <a:buNone/>
              </a:pPr>
              <a:r>
                <a:rPr 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Общая стоимость:  </a:t>
              </a:r>
              <a:r>
                <a:rPr lang="ru-RU" alt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 151 000,00</a:t>
              </a:r>
              <a:r>
                <a:rPr 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  руб.</a:t>
              </a:r>
              <a:endParaRPr lang="en-US" sz="1550" dirty="0"/>
            </a:p>
          </p:txBody>
        </p:sp>
        <p:sp>
          <p:nvSpPr>
            <p:cNvPr id="10" name="Text 6"/>
            <p:cNvSpPr/>
            <p:nvPr/>
          </p:nvSpPr>
          <p:spPr>
            <a:xfrm>
              <a:off x="7253645" y="3087909"/>
              <a:ext cx="6558915" cy="494612"/>
            </a:xfrm>
            <a:prstGeom prst="rect">
              <a:avLst/>
            </a:prstGeom>
            <a:noFill/>
          </p:spPr>
          <p:txBody>
            <a:bodyPr wrap="none" lIns="0" tIns="0" rIns="0" bIns="0" rtlCol="0" anchor="t"/>
            <a:lstStyle/>
            <a:p>
              <a:pPr>
                <a:lnSpc>
                  <a:spcPts val="2500"/>
                </a:lnSpc>
              </a:pPr>
              <a:r>
                <a:rPr 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Областной бюджет:  </a:t>
              </a:r>
              <a:r>
                <a:rPr lang="ru-RU" alt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 100 000</a:t>
              </a:r>
              <a:r>
                <a:rPr 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,</a:t>
              </a:r>
              <a:r>
                <a:rPr lang="ru-RU" alt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00</a:t>
              </a:r>
              <a:r>
                <a:rPr lang="ru-RU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 </a:t>
              </a:r>
              <a:r>
                <a:rPr lang="en-US" sz="1550" dirty="0" err="1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руб</a:t>
              </a:r>
              <a:r>
                <a:rPr 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.</a:t>
              </a:r>
              <a:endParaRPr lang="en-US" sz="1550" dirty="0"/>
            </a:p>
          </p:txBody>
        </p:sp>
        <p:sp>
          <p:nvSpPr>
            <p:cNvPr id="11" name="Shape 7"/>
            <p:cNvSpPr/>
            <p:nvPr/>
          </p:nvSpPr>
          <p:spPr>
            <a:xfrm>
              <a:off x="6303050" y="4515287"/>
              <a:ext cx="7556500" cy="2208570"/>
            </a:xfrm>
            <a:prstGeom prst="roundRect">
              <a:avLst>
                <a:gd name="adj" fmla="val 1538"/>
              </a:avLst>
            </a:prstGeom>
            <a:solidFill>
              <a:srgbClr val="FBFCFE"/>
            </a:solidFill>
            <a:ln w="22860">
              <a:solidFill>
                <a:srgbClr val="CFD2D8"/>
              </a:solidFill>
              <a:prstDash val="solid"/>
            </a:ln>
          </p:spPr>
        </p:sp>
        <p:sp>
          <p:nvSpPr>
            <p:cNvPr id="12" name="Shape 8"/>
            <p:cNvSpPr/>
            <p:nvPr/>
          </p:nvSpPr>
          <p:spPr>
            <a:xfrm>
              <a:off x="6280190" y="4439444"/>
              <a:ext cx="793750" cy="2233930"/>
            </a:xfrm>
            <a:prstGeom prst="roundRect">
              <a:avLst>
                <a:gd name="adj" fmla="val 295"/>
              </a:avLst>
            </a:prstGeom>
            <a:solidFill>
              <a:srgbClr val="E9ECF2"/>
            </a:solidFill>
          </p:spPr>
        </p:sp>
        <p:sp>
          <p:nvSpPr>
            <p:cNvPr id="14" name="Text 9"/>
            <p:cNvSpPr/>
            <p:nvPr/>
          </p:nvSpPr>
          <p:spPr>
            <a:xfrm>
              <a:off x="7294920" y="4580414"/>
              <a:ext cx="6518275" cy="429260"/>
            </a:xfrm>
            <a:prstGeom prst="rect">
              <a:avLst/>
            </a:prstGeom>
            <a:noFill/>
          </p:spPr>
          <p:txBody>
            <a:bodyPr wrap="square" lIns="0" tIns="0" rIns="0" bIns="0" rtlCol="0" anchor="t"/>
            <a:lstStyle/>
            <a:p>
              <a:pPr marL="0" indent="0" algn="l">
                <a:lnSpc>
                  <a:spcPts val="2400"/>
                </a:lnSpc>
                <a:buNone/>
              </a:pPr>
              <a:r>
                <a:rPr lang="ru-RU" altLang="en-US" sz="195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Благоустройство территории у д. 24 в </a:t>
              </a:r>
            </a:p>
            <a:p>
              <a:pPr marL="0" indent="0" algn="l">
                <a:lnSpc>
                  <a:spcPts val="2400"/>
                </a:lnSpc>
                <a:buNone/>
              </a:pPr>
              <a:r>
                <a:rPr lang="ru-RU" altLang="en-US" sz="195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с. Русско-Высоцкое</a:t>
              </a:r>
            </a:p>
          </p:txBody>
        </p:sp>
        <p:sp>
          <p:nvSpPr>
            <p:cNvPr id="15" name="Text 10"/>
            <p:cNvSpPr/>
            <p:nvPr/>
          </p:nvSpPr>
          <p:spPr>
            <a:xfrm>
              <a:off x="7294285" y="5294638"/>
              <a:ext cx="6518275" cy="444291"/>
            </a:xfrm>
            <a:prstGeom prst="rect">
              <a:avLst/>
            </a:prstGeom>
            <a:noFill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2500"/>
                </a:lnSpc>
                <a:buNone/>
              </a:pPr>
              <a:r>
                <a:rPr 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Общая стоимость: </a:t>
              </a:r>
              <a:r>
                <a:rPr lang="ru-RU" alt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 1</a:t>
              </a:r>
              <a:r>
                <a:rPr 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 </a:t>
              </a:r>
              <a:r>
                <a:rPr lang="ru-RU" alt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171</a:t>
              </a:r>
              <a:r>
                <a:rPr 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 </a:t>
              </a:r>
              <a:r>
                <a:rPr lang="ru-RU" alt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400</a:t>
              </a:r>
              <a:r>
                <a:rPr 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,</a:t>
              </a:r>
              <a:r>
                <a:rPr lang="ru-RU" alt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00 </a:t>
              </a:r>
              <a:r>
                <a:rPr 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руб.</a:t>
              </a:r>
              <a:endParaRPr lang="en-US" sz="1550" dirty="0"/>
            </a:p>
          </p:txBody>
        </p:sp>
        <p:sp>
          <p:nvSpPr>
            <p:cNvPr id="16" name="Text 11"/>
            <p:cNvSpPr/>
            <p:nvPr/>
          </p:nvSpPr>
          <p:spPr>
            <a:xfrm>
              <a:off x="7294285" y="5738929"/>
              <a:ext cx="6518275" cy="626549"/>
            </a:xfrm>
            <a:prstGeom prst="rect">
              <a:avLst/>
            </a:prstGeom>
            <a:noFill/>
          </p:spPr>
          <p:txBody>
            <a:bodyPr wrap="none" lIns="0" tIns="0" rIns="0" bIns="0" rtlCol="0" anchor="t"/>
            <a:lstStyle/>
            <a:p>
              <a:pPr>
                <a:lnSpc>
                  <a:spcPts val="2500"/>
                </a:lnSpc>
              </a:pPr>
              <a:r>
                <a:rPr 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Областной бюджет: 1 020 </a:t>
              </a:r>
              <a:r>
                <a:rPr lang="ru-RU" alt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400</a:t>
              </a:r>
              <a:r>
                <a:rPr 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,</a:t>
              </a:r>
              <a:r>
                <a:rPr lang="ru-RU" alt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00</a:t>
              </a:r>
              <a:r>
                <a:rPr lang="ru-RU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 </a:t>
              </a:r>
              <a:r>
                <a:rPr lang="en-US" sz="1550" dirty="0" err="1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руб</a:t>
              </a:r>
              <a:r>
                <a:rPr 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.</a:t>
              </a:r>
              <a:endParaRPr lang="en-US" sz="1550" dirty="0"/>
            </a:p>
          </p:txBody>
        </p:sp>
      </p:grpSp>
      <p:grpSp>
        <p:nvGrpSpPr>
          <p:cNvPr id="19" name="Группа 18"/>
          <p:cNvGrpSpPr/>
          <p:nvPr/>
        </p:nvGrpSpPr>
        <p:grpSpPr>
          <a:xfrm>
            <a:off x="8087205" y="-1301"/>
            <a:ext cx="6272206" cy="1326459"/>
            <a:chOff x="0" y="197258"/>
            <a:chExt cx="6272206" cy="1326459"/>
          </a:xfrm>
        </p:grpSpPr>
        <p:pic>
          <p:nvPicPr>
            <p:cNvPr id="20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9981" y="507596"/>
              <a:ext cx="1292225" cy="8175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1" name="Рисунок 2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23844"/>
              <a:ext cx="2303813" cy="118506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2" name="Picture 3" descr="D:\АЛЕКСАНДР\Инициативный гражданин\ФИГ 2025\leningradskoj1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86326" y="324656"/>
              <a:ext cx="1598748" cy="11990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8589" y="197258"/>
              <a:ext cx="712787" cy="12620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4" name="Text 5"/>
          <p:cNvSpPr/>
          <p:nvPr/>
        </p:nvSpPr>
        <p:spPr>
          <a:xfrm>
            <a:off x="7230110" y="4822825"/>
            <a:ext cx="6686550" cy="51181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ru-RU" altLang="en-US" sz="15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Местный бюджет</a:t>
            </a:r>
            <a:r>
              <a:rPr lang="en-US" sz="15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:  </a:t>
            </a:r>
            <a:r>
              <a:rPr lang="ru-RU" altLang="en-US" sz="15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 50 000</a:t>
            </a:r>
            <a:r>
              <a:rPr lang="en-US" sz="15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,</a:t>
            </a:r>
            <a:r>
              <a:rPr lang="ru-RU" altLang="en-US" sz="15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00</a:t>
            </a:r>
            <a:r>
              <a:rPr lang="en-US" sz="15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 руб.</a:t>
            </a:r>
            <a:endParaRPr lang="en-US" sz="1550" dirty="0"/>
          </a:p>
        </p:txBody>
      </p:sp>
      <p:sp>
        <p:nvSpPr>
          <p:cNvPr id="25" name="Text 10"/>
          <p:cNvSpPr/>
          <p:nvPr/>
        </p:nvSpPr>
        <p:spPr>
          <a:xfrm>
            <a:off x="7272020" y="7468235"/>
            <a:ext cx="6518275" cy="44323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ru-RU" altLang="en-US" sz="15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Местный </a:t>
            </a:r>
            <a:r>
              <a:rPr lang="en-US" sz="15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 </a:t>
            </a:r>
            <a:r>
              <a:rPr lang="ru-RU" altLang="en-US" sz="15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бюджет</a:t>
            </a:r>
            <a:r>
              <a:rPr lang="en-US" sz="15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: </a:t>
            </a:r>
            <a:r>
              <a:rPr lang="ru-RU" altLang="en-US" sz="15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 </a:t>
            </a:r>
            <a:r>
              <a:rPr lang="en-US" sz="15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 </a:t>
            </a:r>
            <a:r>
              <a:rPr lang="ru-RU" altLang="en-US" sz="15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150 000,00</a:t>
            </a:r>
            <a:r>
              <a:rPr lang="en-US" sz="15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 руб.</a:t>
            </a:r>
            <a:endParaRPr lang="en-US" sz="1550" dirty="0"/>
          </a:p>
        </p:txBody>
      </p:sp>
      <p:pic>
        <p:nvPicPr>
          <p:cNvPr id="3" name="Image 2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84938" y="6591141"/>
            <a:ext cx="340162" cy="425291"/>
          </a:xfrm>
          <a:prstGeom prst="rect">
            <a:avLst/>
          </a:prstGeom>
        </p:spPr>
      </p:pic>
      <p:pic>
        <p:nvPicPr>
          <p:cNvPr id="26" name="Изображение 2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3335" y="0"/>
            <a:ext cx="5488305" cy="8705850"/>
          </a:xfrm>
          <a:prstGeom prst="rect">
            <a:avLst/>
          </a:prstGeom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8705884"/>
            <a:ext cx="14630401" cy="2266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0000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236178"/>
            <a:ext cx="13042821" cy="124015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Распределение с</a:t>
            </a:r>
            <a:r>
              <a:rPr lang="ru-RU" altLang="en-US" sz="390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убсидий</a:t>
            </a:r>
            <a:r>
              <a:rPr lang="en-US" sz="390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 </a:t>
            </a:r>
            <a:r>
              <a:rPr lang="ru-RU" altLang="en-US" sz="390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по поселениям</a:t>
            </a:r>
          </a:p>
        </p:txBody>
      </p:sp>
      <p:grpSp>
        <p:nvGrpSpPr>
          <p:cNvPr id="35" name="Группа 34"/>
          <p:cNvGrpSpPr/>
          <p:nvPr/>
        </p:nvGrpSpPr>
        <p:grpSpPr>
          <a:xfrm>
            <a:off x="8087205" y="-1301"/>
            <a:ext cx="6272206" cy="1326459"/>
            <a:chOff x="0" y="197258"/>
            <a:chExt cx="6272206" cy="1326459"/>
          </a:xfrm>
        </p:grpSpPr>
        <p:pic>
          <p:nvPicPr>
            <p:cNvPr id="3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9981" y="507596"/>
              <a:ext cx="1292225" cy="8175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7" name="Рисунок 3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23844"/>
              <a:ext cx="2303813" cy="118506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38" name="Picture 3" descr="D:\АЛЕКСАНДР\Инициативный гражданин\ФИГ 2025\leningradskoj1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86326" y="324656"/>
              <a:ext cx="1598748" cy="11990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8589" y="197258"/>
              <a:ext cx="712787" cy="12620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aphicFrame>
        <p:nvGraphicFramePr>
          <p:cNvPr id="44" name="Диаграмма 43"/>
          <p:cNvGraphicFramePr/>
          <p:nvPr/>
        </p:nvGraphicFramePr>
        <p:xfrm>
          <a:off x="1733550" y="2020570"/>
          <a:ext cx="10985500" cy="6685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8705884"/>
            <a:ext cx="14630401" cy="2266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395174" y="2665595"/>
            <a:ext cx="11689200" cy="620078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>
              <a:lnSpc>
                <a:spcPts val="4850"/>
              </a:lnSpc>
            </a:pPr>
            <a:r>
              <a:rPr lang="ru-RU" sz="390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Итоги реализации</a:t>
            </a:r>
          </a:p>
        </p:txBody>
      </p:sp>
      <p:sp>
        <p:nvSpPr>
          <p:cNvPr id="3" name="Text 1"/>
          <p:cNvSpPr/>
          <p:nvPr>
            <p:custDataLst>
              <p:tags r:id="rId1"/>
            </p:custDataLst>
          </p:nvPr>
        </p:nvSpPr>
        <p:spPr>
          <a:xfrm>
            <a:off x="793790" y="5169932"/>
            <a:ext cx="4182189" cy="65496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5150"/>
              </a:lnSpc>
              <a:buNone/>
            </a:pPr>
            <a:r>
              <a:rPr lang="ru-RU" altLang="en-US" sz="5150" dirty="0"/>
              <a:t>29</a:t>
            </a:r>
          </a:p>
        </p:txBody>
      </p:sp>
      <p:sp>
        <p:nvSpPr>
          <p:cNvPr id="4" name="Text 2"/>
          <p:cNvSpPr/>
          <p:nvPr>
            <p:custDataLst>
              <p:tags r:id="rId2"/>
            </p:custDataLst>
          </p:nvPr>
        </p:nvSpPr>
        <p:spPr>
          <a:xfrm>
            <a:off x="1395174" y="6072902"/>
            <a:ext cx="2979301" cy="310158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95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Реализованны</a:t>
            </a:r>
            <a:r>
              <a:rPr lang="ru-RU" altLang="en-US" sz="195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х</a:t>
            </a:r>
            <a:r>
              <a:rPr lang="en-US" sz="195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 проект</a:t>
            </a:r>
            <a:r>
              <a:rPr lang="ru-RU" altLang="en-US" sz="195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ов</a:t>
            </a:r>
          </a:p>
        </p:txBody>
      </p:sp>
      <p:sp>
        <p:nvSpPr>
          <p:cNvPr id="5" name="Text 3"/>
          <p:cNvSpPr/>
          <p:nvPr>
            <p:custDataLst>
              <p:tags r:id="rId3"/>
            </p:custDataLst>
          </p:nvPr>
        </p:nvSpPr>
        <p:spPr>
          <a:xfrm>
            <a:off x="5223986" y="5169932"/>
            <a:ext cx="4182308" cy="65496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5150"/>
              </a:lnSpc>
              <a:buNone/>
            </a:pPr>
            <a:r>
              <a:rPr lang="en-US" sz="515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1</a:t>
            </a:r>
            <a:r>
              <a:rPr lang="ru-RU" altLang="en-US" sz="515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5</a:t>
            </a:r>
          </a:p>
        </p:txBody>
      </p:sp>
      <p:sp>
        <p:nvSpPr>
          <p:cNvPr id="6" name="Text 4"/>
          <p:cNvSpPr/>
          <p:nvPr>
            <p:custDataLst>
              <p:tags r:id="rId4"/>
            </p:custDataLst>
          </p:nvPr>
        </p:nvSpPr>
        <p:spPr>
          <a:xfrm>
            <a:off x="5372933" y="6072902"/>
            <a:ext cx="3884295" cy="310158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95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Муниципальных образований</a:t>
            </a:r>
            <a:endParaRPr lang="en-US" sz="1950" dirty="0"/>
          </a:p>
        </p:txBody>
      </p:sp>
      <p:sp>
        <p:nvSpPr>
          <p:cNvPr id="7" name="Text 5"/>
          <p:cNvSpPr/>
          <p:nvPr/>
        </p:nvSpPr>
        <p:spPr>
          <a:xfrm>
            <a:off x="5223986" y="6502122"/>
            <a:ext cx="4182308" cy="31754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endParaRPr lang="en-US" sz="1550" dirty="0"/>
          </a:p>
        </p:txBody>
      </p:sp>
      <p:sp>
        <p:nvSpPr>
          <p:cNvPr id="8" name="Text 6"/>
          <p:cNvSpPr/>
          <p:nvPr/>
        </p:nvSpPr>
        <p:spPr>
          <a:xfrm>
            <a:off x="9654302" y="5169932"/>
            <a:ext cx="4182308" cy="65496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5150"/>
              </a:lnSpc>
              <a:buNone/>
            </a:pPr>
            <a:r>
              <a:rPr lang="ru-RU" sz="515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</a:rPr>
              <a:t>более 51</a:t>
            </a:r>
            <a:endParaRPr lang="en-US" sz="5150" dirty="0"/>
          </a:p>
        </p:txBody>
      </p:sp>
      <p:sp>
        <p:nvSpPr>
          <p:cNvPr id="9" name="Text 7"/>
          <p:cNvSpPr/>
          <p:nvPr/>
        </p:nvSpPr>
        <p:spPr>
          <a:xfrm>
            <a:off x="10406539" y="6072902"/>
            <a:ext cx="2677835" cy="310158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950" dirty="0" err="1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населенных</a:t>
            </a:r>
            <a:r>
              <a:rPr lang="en-US" sz="195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 </a:t>
            </a:r>
            <a:r>
              <a:rPr lang="en-US" sz="1950" dirty="0" err="1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пунктов</a:t>
            </a:r>
            <a:endParaRPr lang="en-US" sz="1950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8705884"/>
            <a:ext cx="14630401" cy="2266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Группа 10"/>
          <p:cNvGrpSpPr/>
          <p:nvPr/>
        </p:nvGrpSpPr>
        <p:grpSpPr>
          <a:xfrm>
            <a:off x="8087205" y="-1301"/>
            <a:ext cx="6272206" cy="1326459"/>
            <a:chOff x="0" y="197258"/>
            <a:chExt cx="6272206" cy="1326459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9981" y="507596"/>
              <a:ext cx="1292225" cy="8175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23844"/>
              <a:ext cx="2303813" cy="118506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4" name="Picture 3" descr="D:\АЛЕКСАНДР\Инициативный гражданин\ФИГ 2025\leningradskoj1.jp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86326" y="324656"/>
              <a:ext cx="1598748" cy="11990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3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8589" y="197258"/>
              <a:ext cx="712787" cy="12620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3045500"/>
            <a:ext cx="7819549" cy="56697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Основные направления проектов</a:t>
            </a:r>
            <a:endParaRPr lang="en-US" sz="35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93280" y="4066103"/>
            <a:ext cx="566976" cy="566976"/>
          </a:xfrm>
          <a:prstGeom prst="rect">
            <a:avLst/>
          </a:prstGeom>
        </p:spPr>
      </p:pic>
      <p:sp>
        <p:nvSpPr>
          <p:cNvPr id="4" name="Text 1"/>
          <p:cNvSpPr/>
          <p:nvPr>
            <p:custDataLst>
              <p:tags r:id="rId1"/>
            </p:custDataLst>
          </p:nvPr>
        </p:nvSpPr>
        <p:spPr>
          <a:xfrm>
            <a:off x="1075055" y="4961255"/>
            <a:ext cx="2835275" cy="294005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Ремонт дорог</a:t>
            </a:r>
            <a:endParaRPr lang="en-US" sz="2200" dirty="0"/>
          </a:p>
        </p:txBody>
      </p:sp>
      <p:sp>
        <p:nvSpPr>
          <p:cNvPr id="5" name="Text 2"/>
          <p:cNvSpPr/>
          <p:nvPr>
            <p:custDataLst>
              <p:tags r:id="rId2"/>
            </p:custDataLst>
          </p:nvPr>
        </p:nvSpPr>
        <p:spPr>
          <a:xfrm>
            <a:off x="1344930" y="5407025"/>
            <a:ext cx="5828665" cy="36322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ru-RU" altLang="en-US" sz="17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13 </a:t>
            </a:r>
            <a:r>
              <a:rPr lang="en-US" sz="17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проектов</a:t>
            </a:r>
            <a:endParaRPr lang="en-US" sz="17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79769" y="4211518"/>
            <a:ext cx="566976" cy="566976"/>
          </a:xfrm>
          <a:prstGeom prst="rect">
            <a:avLst/>
          </a:prstGeom>
        </p:spPr>
      </p:pic>
      <p:sp>
        <p:nvSpPr>
          <p:cNvPr id="10" name="Text 5"/>
          <p:cNvSpPr/>
          <p:nvPr>
            <p:custDataLst>
              <p:tags r:id="rId3"/>
            </p:custDataLst>
          </p:nvPr>
        </p:nvSpPr>
        <p:spPr>
          <a:xfrm>
            <a:off x="793790" y="7073979"/>
            <a:ext cx="3487222" cy="35433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ru-RU" altLang="en-US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Обустройство детских и </a:t>
            </a:r>
          </a:p>
          <a:p>
            <a:pPr marL="0" indent="0" algn="l">
              <a:lnSpc>
                <a:spcPts val="2750"/>
              </a:lnSpc>
              <a:buNone/>
            </a:pPr>
            <a:r>
              <a:rPr lang="ru-RU" altLang="en-US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спротивных площадок</a:t>
            </a:r>
          </a:p>
        </p:txBody>
      </p:sp>
      <p:sp>
        <p:nvSpPr>
          <p:cNvPr id="11" name="Text 6"/>
          <p:cNvSpPr/>
          <p:nvPr>
            <p:custDataLst>
              <p:tags r:id="rId4"/>
            </p:custDataLst>
          </p:nvPr>
        </p:nvSpPr>
        <p:spPr>
          <a:xfrm>
            <a:off x="1075055" y="7945120"/>
            <a:ext cx="6379845" cy="23622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ru-RU" altLang="en-US" sz="17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        1</a:t>
            </a:r>
            <a:r>
              <a:rPr lang="en-US" sz="17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 проект</a:t>
            </a:r>
            <a:endParaRPr lang="en-US" sz="1750" dirty="0"/>
          </a:p>
        </p:txBody>
      </p:sp>
      <p:pic>
        <p:nvPicPr>
          <p:cNvPr id="12" name="Image 3" descr="preencoded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1927939" y="6294001"/>
            <a:ext cx="566976" cy="566976"/>
          </a:xfrm>
          <a:prstGeom prst="rect">
            <a:avLst/>
          </a:prstGeom>
        </p:spPr>
      </p:pic>
      <p:sp>
        <p:nvSpPr>
          <p:cNvPr id="13" name="Text 7"/>
          <p:cNvSpPr/>
          <p:nvPr>
            <p:custDataLst>
              <p:tags r:id="rId6"/>
            </p:custDataLst>
          </p:nvPr>
        </p:nvSpPr>
        <p:spPr>
          <a:xfrm>
            <a:off x="6757749" y="5039439"/>
            <a:ext cx="2835235" cy="35433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Благоустройство</a:t>
            </a:r>
            <a:endParaRPr lang="en-US" sz="2200" dirty="0"/>
          </a:p>
        </p:txBody>
      </p:sp>
      <p:sp>
        <p:nvSpPr>
          <p:cNvPr id="14" name="Text 8"/>
          <p:cNvSpPr/>
          <p:nvPr>
            <p:custDataLst>
              <p:tags r:id="rId7"/>
            </p:custDataLst>
          </p:nvPr>
        </p:nvSpPr>
        <p:spPr>
          <a:xfrm>
            <a:off x="7204710" y="5486400"/>
            <a:ext cx="5303520" cy="36322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ru-RU" altLang="en-US" sz="1750" dirty="0"/>
              <a:t>15 </a:t>
            </a:r>
            <a:r>
              <a:rPr lang="en-US" sz="17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проектов</a:t>
            </a:r>
            <a:endParaRPr lang="ru-RU" altLang="en-US" sz="1750" dirty="0"/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9121460"/>
            <a:ext cx="14630401" cy="2266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" name="Группа 20"/>
          <p:cNvGrpSpPr/>
          <p:nvPr/>
        </p:nvGrpSpPr>
        <p:grpSpPr>
          <a:xfrm>
            <a:off x="8087205" y="-1301"/>
            <a:ext cx="6272206" cy="1326459"/>
            <a:chOff x="0" y="197258"/>
            <a:chExt cx="6272206" cy="1326459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9981" y="507596"/>
              <a:ext cx="1292225" cy="8175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23844"/>
              <a:ext cx="2303813" cy="118506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4" name="Picture 3" descr="D:\АЛЕКСАНДР\Инициативный гражданин\ФИГ 2025\leningradskoj1.jpg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86326" y="324656"/>
              <a:ext cx="1598748" cy="11990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3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8589" y="197258"/>
              <a:ext cx="712787" cy="12620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1"/>
          <p:cNvSpPr/>
          <p:nvPr/>
        </p:nvSpPr>
        <p:spPr>
          <a:xfrm>
            <a:off x="6280190" y="4549735"/>
            <a:ext cx="7556421" cy="63507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endParaRPr lang="en-US" sz="1550" dirty="0"/>
          </a:p>
        </p:txBody>
      </p:sp>
      <p:grpSp>
        <p:nvGrpSpPr>
          <p:cNvPr id="26" name="Группа 25"/>
          <p:cNvGrpSpPr/>
          <p:nvPr/>
        </p:nvGrpSpPr>
        <p:grpSpPr>
          <a:xfrm>
            <a:off x="6280189" y="4409599"/>
            <a:ext cx="7556301" cy="1833443"/>
            <a:chOff x="6280190" y="5507236"/>
            <a:chExt cx="7556301" cy="1833443"/>
          </a:xfrm>
        </p:grpSpPr>
        <p:sp>
          <p:nvSpPr>
            <p:cNvPr id="5" name="Text 2"/>
            <p:cNvSpPr/>
            <p:nvPr/>
          </p:nvSpPr>
          <p:spPr>
            <a:xfrm>
              <a:off x="6280190" y="5507236"/>
              <a:ext cx="2353389" cy="654963"/>
            </a:xfrm>
            <a:prstGeom prst="rect">
              <a:avLst/>
            </a:prstGeom>
            <a:noFill/>
          </p:spPr>
          <p:txBody>
            <a:bodyPr wrap="none" lIns="0" tIns="0" rIns="0" bIns="0" rtlCol="0" anchor="t"/>
            <a:lstStyle/>
            <a:p>
              <a:pPr marL="0" indent="0" algn="ctr">
                <a:lnSpc>
                  <a:spcPts val="5150"/>
                </a:lnSpc>
                <a:buNone/>
              </a:pPr>
              <a:r>
                <a:rPr lang="ru-RU" altLang="en-US" sz="5150" dirty="0"/>
                <a:t>29</a:t>
              </a:r>
            </a:p>
          </p:txBody>
        </p:sp>
        <p:sp>
          <p:nvSpPr>
            <p:cNvPr id="6" name="Text 3"/>
            <p:cNvSpPr/>
            <p:nvPr/>
          </p:nvSpPr>
          <p:spPr>
            <a:xfrm>
              <a:off x="6280190" y="6410206"/>
              <a:ext cx="2353389" cy="620316"/>
            </a:xfrm>
            <a:prstGeom prst="rect">
              <a:avLst/>
            </a:prstGeom>
            <a:noFill/>
          </p:spPr>
          <p:txBody>
            <a:bodyPr wrap="square" lIns="0" tIns="0" rIns="0" bIns="0" rtlCol="0" anchor="t"/>
            <a:lstStyle/>
            <a:p>
              <a:pPr marL="0" indent="0" algn="ctr">
                <a:lnSpc>
                  <a:spcPts val="2400"/>
                </a:lnSpc>
                <a:buNone/>
              </a:pPr>
              <a:r>
                <a:rPr lang="en-US" sz="195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Реализованных проектов</a:t>
              </a:r>
              <a:endParaRPr lang="en-US" sz="1950" dirty="0"/>
            </a:p>
          </p:txBody>
        </p:sp>
        <p:sp>
          <p:nvSpPr>
            <p:cNvPr id="7" name="Text 4"/>
            <p:cNvSpPr/>
            <p:nvPr/>
          </p:nvSpPr>
          <p:spPr>
            <a:xfrm>
              <a:off x="8881586" y="5507236"/>
              <a:ext cx="2353508" cy="654963"/>
            </a:xfrm>
            <a:prstGeom prst="rect">
              <a:avLst/>
            </a:prstGeom>
            <a:noFill/>
          </p:spPr>
          <p:txBody>
            <a:bodyPr wrap="none" lIns="0" tIns="0" rIns="0" bIns="0" rtlCol="0" anchor="t"/>
            <a:lstStyle/>
            <a:p>
              <a:pPr marL="0" indent="0" algn="ctr">
                <a:lnSpc>
                  <a:spcPts val="5150"/>
                </a:lnSpc>
                <a:buNone/>
              </a:pPr>
              <a:r>
                <a:rPr lang="ru-RU" sz="515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28,7</a:t>
              </a:r>
              <a:endParaRPr lang="en-US" sz="5150" dirty="0"/>
            </a:p>
          </p:txBody>
        </p:sp>
        <p:sp>
          <p:nvSpPr>
            <p:cNvPr id="8" name="Text 5"/>
            <p:cNvSpPr/>
            <p:nvPr/>
          </p:nvSpPr>
          <p:spPr>
            <a:xfrm>
              <a:off x="8881586" y="6410206"/>
              <a:ext cx="2353508" cy="930473"/>
            </a:xfrm>
            <a:prstGeom prst="rect">
              <a:avLst/>
            </a:prstGeom>
            <a:noFill/>
          </p:spPr>
          <p:txBody>
            <a:bodyPr wrap="square" lIns="0" tIns="0" rIns="0" bIns="0" rtlCol="0" anchor="t"/>
            <a:lstStyle/>
            <a:p>
              <a:pPr marL="0" indent="0" algn="ctr">
                <a:lnSpc>
                  <a:spcPts val="2400"/>
                </a:lnSpc>
                <a:buNone/>
              </a:pPr>
              <a:r>
                <a:rPr lang="en-US" sz="195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Выделено из </a:t>
              </a:r>
              <a:r>
                <a:rPr lang="en-US" sz="1950" dirty="0" err="1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областного</a:t>
              </a:r>
              <a:r>
                <a:rPr lang="en-US" sz="195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 </a:t>
              </a:r>
              <a:r>
                <a:rPr lang="en-US" sz="1950" dirty="0" err="1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бюджета</a:t>
              </a:r>
              <a:endParaRPr lang="ru-RU" sz="195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endParaRPr>
            </a:p>
            <a:p>
              <a:pPr marL="0" indent="0" algn="ctr">
                <a:lnSpc>
                  <a:spcPts val="2400"/>
                </a:lnSpc>
                <a:buNone/>
              </a:pPr>
              <a:r>
                <a:rPr lang="ru-RU" sz="195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</a:rPr>
                <a:t>млн. рублей</a:t>
              </a:r>
              <a:endParaRPr lang="en-US" sz="1950" dirty="0"/>
            </a:p>
          </p:txBody>
        </p:sp>
        <p:sp>
          <p:nvSpPr>
            <p:cNvPr id="9" name="Text 6"/>
            <p:cNvSpPr/>
            <p:nvPr/>
          </p:nvSpPr>
          <p:spPr>
            <a:xfrm>
              <a:off x="11483102" y="5507236"/>
              <a:ext cx="2353389" cy="654963"/>
            </a:xfrm>
            <a:prstGeom prst="rect">
              <a:avLst/>
            </a:prstGeom>
            <a:noFill/>
          </p:spPr>
          <p:txBody>
            <a:bodyPr wrap="none" lIns="0" tIns="0" rIns="0" bIns="0" rtlCol="0" anchor="t"/>
            <a:lstStyle/>
            <a:p>
              <a:pPr marL="0" indent="0" algn="ctr">
                <a:lnSpc>
                  <a:spcPts val="5150"/>
                </a:lnSpc>
                <a:buNone/>
              </a:pPr>
              <a:r>
                <a:rPr lang="ru-RU" sz="515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</a:rPr>
                <a:t>15</a:t>
              </a:r>
              <a:endParaRPr lang="en-US" sz="5150" dirty="0"/>
            </a:p>
          </p:txBody>
        </p:sp>
        <p:sp>
          <p:nvSpPr>
            <p:cNvPr id="10" name="Text 7"/>
            <p:cNvSpPr/>
            <p:nvPr/>
          </p:nvSpPr>
          <p:spPr>
            <a:xfrm>
              <a:off x="11376562" y="6410206"/>
              <a:ext cx="2459929" cy="930473"/>
            </a:xfrm>
            <a:prstGeom prst="rect">
              <a:avLst/>
            </a:prstGeom>
            <a:noFill/>
          </p:spPr>
          <p:txBody>
            <a:bodyPr wrap="square" lIns="0" tIns="0" rIns="0" bIns="0" rtlCol="0" anchor="t"/>
            <a:lstStyle/>
            <a:p>
              <a:pPr marL="0" indent="0" algn="ctr">
                <a:lnSpc>
                  <a:spcPts val="2400"/>
                </a:lnSpc>
                <a:buNone/>
              </a:pPr>
              <a:r>
                <a:rPr lang="ru-RU" sz="195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Муниципальных образований</a:t>
              </a:r>
              <a:endParaRPr lang="en-US" sz="1950" dirty="0"/>
            </a:p>
          </p:txBody>
        </p:sp>
      </p:grp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8705884"/>
            <a:ext cx="14630401" cy="2266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Группа 11"/>
          <p:cNvGrpSpPr/>
          <p:nvPr/>
        </p:nvGrpSpPr>
        <p:grpSpPr>
          <a:xfrm>
            <a:off x="8087205" y="-1301"/>
            <a:ext cx="6272206" cy="1326459"/>
            <a:chOff x="0" y="197258"/>
            <a:chExt cx="6272206" cy="1326459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9981" y="507596"/>
              <a:ext cx="1292225" cy="8175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23844"/>
              <a:ext cx="2303813" cy="118506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5" name="Picture 3" descr="D:\АЛЕКСАНДР\Инициативный гражданин\ФИГ 2025\leningradskoj1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86326" y="324656"/>
              <a:ext cx="1598748" cy="11990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8589" y="197258"/>
              <a:ext cx="712787" cy="12620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7" name="Text 1"/>
          <p:cNvSpPr/>
          <p:nvPr/>
        </p:nvSpPr>
        <p:spPr>
          <a:xfrm>
            <a:off x="6864072" y="3247310"/>
            <a:ext cx="6388537" cy="70877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5550"/>
              </a:lnSpc>
              <a:buNone/>
            </a:pPr>
            <a:r>
              <a:rPr lang="en-US" sz="445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Спасибо за внимание!</a:t>
            </a:r>
            <a:endParaRPr lang="en-US" sz="4450" dirty="0"/>
          </a:p>
        </p:txBody>
      </p:sp>
      <p:pic>
        <p:nvPicPr>
          <p:cNvPr id="35" name="Image 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40612"/>
            <a:ext cx="5486400" cy="54864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428696" y="2193941"/>
            <a:ext cx="9773007" cy="620078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4850"/>
              </a:lnSpc>
              <a:buNone/>
            </a:pPr>
            <a:r>
              <a:rPr lang="en-US" sz="390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Финансирование проектов в 2024 году</a:t>
            </a:r>
            <a:endParaRPr lang="en-US" sz="3900" dirty="0"/>
          </a:p>
        </p:txBody>
      </p:sp>
      <p:sp>
        <p:nvSpPr>
          <p:cNvPr id="5" name="Text 2"/>
          <p:cNvSpPr/>
          <p:nvPr>
            <p:custDataLst>
              <p:tags r:id="rId1"/>
            </p:custDataLst>
          </p:nvPr>
        </p:nvSpPr>
        <p:spPr>
          <a:xfrm>
            <a:off x="1644372" y="6601301"/>
            <a:ext cx="2480905" cy="310158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95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Областной бюджет</a:t>
            </a:r>
            <a:endParaRPr lang="en-US" sz="1950" dirty="0"/>
          </a:p>
        </p:txBody>
      </p:sp>
      <p:sp>
        <p:nvSpPr>
          <p:cNvPr id="6" name="Text 3"/>
          <p:cNvSpPr/>
          <p:nvPr>
            <p:custDataLst>
              <p:tags r:id="rId2"/>
            </p:custDataLst>
          </p:nvPr>
        </p:nvSpPr>
        <p:spPr>
          <a:xfrm>
            <a:off x="793790" y="7030522"/>
            <a:ext cx="4182189" cy="31754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ru-RU" sz="15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28,7 млн. </a:t>
            </a:r>
            <a:r>
              <a:rPr lang="en-US" sz="1550" dirty="0" err="1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руб</a:t>
            </a:r>
            <a:r>
              <a:rPr lang="ru-RU" sz="15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лей</a:t>
            </a:r>
            <a:endParaRPr lang="en-US" sz="1550" dirty="0"/>
          </a:p>
        </p:txBody>
      </p:sp>
      <p:sp>
        <p:nvSpPr>
          <p:cNvPr id="7" name="Text 4"/>
          <p:cNvSpPr/>
          <p:nvPr>
            <p:custDataLst>
              <p:tags r:id="rId3"/>
            </p:custDataLst>
          </p:nvPr>
        </p:nvSpPr>
        <p:spPr>
          <a:xfrm>
            <a:off x="6411873" y="5068253"/>
            <a:ext cx="1806416" cy="36707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285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13.06%</a:t>
            </a:r>
            <a:endParaRPr lang="en-US" sz="2850" dirty="0"/>
          </a:p>
        </p:txBody>
      </p:sp>
      <p:pic>
        <p:nvPicPr>
          <p:cNvPr id="8" name="Image 1" descr="preencoded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>
            <a:lum contrast="-6000"/>
          </a:blip>
          <a:stretch>
            <a:fillRect/>
          </a:stretch>
        </p:blipFill>
        <p:spPr>
          <a:xfrm>
            <a:off x="6213634" y="4150400"/>
            <a:ext cx="2203013" cy="2203013"/>
          </a:xfrm>
          <a:prstGeom prst="rect">
            <a:avLst/>
          </a:prstGeom>
          <a:solidFill>
            <a:srgbClr val="FBFCFE"/>
          </a:solidFill>
        </p:spPr>
      </p:pic>
      <p:sp>
        <p:nvSpPr>
          <p:cNvPr id="9" name="Text 5"/>
          <p:cNvSpPr/>
          <p:nvPr>
            <p:custDataLst>
              <p:tags r:id="rId5"/>
            </p:custDataLst>
          </p:nvPr>
        </p:nvSpPr>
        <p:spPr>
          <a:xfrm>
            <a:off x="6074688" y="6601301"/>
            <a:ext cx="2480905" cy="310158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95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Местный бюджет</a:t>
            </a:r>
            <a:endParaRPr lang="en-US" sz="1950" dirty="0"/>
          </a:p>
        </p:txBody>
      </p:sp>
      <p:sp>
        <p:nvSpPr>
          <p:cNvPr id="10" name="Text 6"/>
          <p:cNvSpPr/>
          <p:nvPr>
            <p:custDataLst>
              <p:tags r:id="rId6"/>
            </p:custDataLst>
          </p:nvPr>
        </p:nvSpPr>
        <p:spPr>
          <a:xfrm>
            <a:off x="5223986" y="7030522"/>
            <a:ext cx="4182308" cy="31754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ru-RU" sz="15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12,4 млн.</a:t>
            </a:r>
            <a:r>
              <a:rPr lang="en-US" sz="15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 </a:t>
            </a:r>
            <a:r>
              <a:rPr lang="en-US" sz="1550" dirty="0" err="1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руб</a:t>
            </a:r>
            <a:r>
              <a:rPr lang="ru-RU" sz="15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лей</a:t>
            </a:r>
            <a:endParaRPr lang="en-US" sz="1550" dirty="0"/>
          </a:p>
        </p:txBody>
      </p:sp>
      <p:sp>
        <p:nvSpPr>
          <p:cNvPr id="11" name="Text 7"/>
          <p:cNvSpPr/>
          <p:nvPr>
            <p:custDataLst>
              <p:tags r:id="rId7"/>
            </p:custDataLst>
          </p:nvPr>
        </p:nvSpPr>
        <p:spPr>
          <a:xfrm>
            <a:off x="10842188" y="5068253"/>
            <a:ext cx="1806416" cy="36707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285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0.09%</a:t>
            </a:r>
            <a:endParaRPr lang="en-US" sz="2850" dirty="0"/>
          </a:p>
        </p:txBody>
      </p:sp>
      <p:pic>
        <p:nvPicPr>
          <p:cNvPr id="12" name="Image 2" descr="preencoded.png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10643949" y="4150400"/>
            <a:ext cx="2203013" cy="2203013"/>
          </a:xfrm>
          <a:prstGeom prst="rect">
            <a:avLst/>
          </a:prstGeom>
          <a:solidFill>
            <a:srgbClr val="FBFCFE"/>
          </a:solidFill>
          <a:ln>
            <a:noFill/>
          </a:ln>
        </p:spPr>
      </p:pic>
      <p:sp>
        <p:nvSpPr>
          <p:cNvPr id="13" name="Text 8"/>
          <p:cNvSpPr/>
          <p:nvPr>
            <p:custDataLst>
              <p:tags r:id="rId9"/>
            </p:custDataLst>
          </p:nvPr>
        </p:nvSpPr>
        <p:spPr>
          <a:xfrm>
            <a:off x="10135076" y="6601301"/>
            <a:ext cx="3220760" cy="310158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95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Вклад граждан и бизнеса</a:t>
            </a:r>
            <a:endParaRPr lang="en-US" sz="1950" dirty="0"/>
          </a:p>
        </p:txBody>
      </p:sp>
      <p:sp>
        <p:nvSpPr>
          <p:cNvPr id="14" name="Text 9"/>
          <p:cNvSpPr/>
          <p:nvPr>
            <p:custDataLst>
              <p:tags r:id="rId10"/>
            </p:custDataLst>
          </p:nvPr>
        </p:nvSpPr>
        <p:spPr>
          <a:xfrm>
            <a:off x="9654302" y="7030522"/>
            <a:ext cx="4182308" cy="31754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ru-RU" sz="15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216,9 тыс. </a:t>
            </a:r>
            <a:r>
              <a:rPr lang="en-US" sz="1550" dirty="0" err="1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руб</a:t>
            </a:r>
            <a:r>
              <a:rPr lang="ru-RU" sz="15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лей</a:t>
            </a:r>
            <a:endParaRPr lang="en-US" sz="1550" dirty="0"/>
          </a:p>
        </p:txBody>
      </p:sp>
      <p:sp>
        <p:nvSpPr>
          <p:cNvPr id="15" name="Text 10"/>
          <p:cNvSpPr/>
          <p:nvPr/>
        </p:nvSpPr>
        <p:spPr>
          <a:xfrm>
            <a:off x="793790" y="7571303"/>
            <a:ext cx="13042821" cy="31754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endParaRPr lang="en-US" sz="1550" dirty="0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8705884"/>
            <a:ext cx="14630401" cy="2266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" name="Группа 16"/>
          <p:cNvGrpSpPr/>
          <p:nvPr/>
        </p:nvGrpSpPr>
        <p:grpSpPr>
          <a:xfrm>
            <a:off x="8087205" y="-1301"/>
            <a:ext cx="6272206" cy="1326459"/>
            <a:chOff x="0" y="197258"/>
            <a:chExt cx="6272206" cy="1326459"/>
          </a:xfrm>
        </p:grpSpPr>
        <p:pic>
          <p:nvPicPr>
            <p:cNvPr id="18" name="Picture 2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9981" y="507596"/>
              <a:ext cx="1292225" cy="8175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" name="Рисунок 18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23844"/>
              <a:ext cx="2303813" cy="118506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0" name="Picture 3" descr="D:\АЛЕКСАНДР\Инициативный гражданин\ФИГ 2025\leningradskoj1.jpg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86326" y="324656"/>
              <a:ext cx="1598748" cy="11990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3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8589" y="197258"/>
              <a:ext cx="712787" cy="12620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2" name="Текстовое поле 21"/>
          <p:cNvSpPr txBox="1"/>
          <p:nvPr/>
        </p:nvSpPr>
        <p:spPr>
          <a:xfrm>
            <a:off x="2119630" y="4932045"/>
            <a:ext cx="16275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err="1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69, 4</a:t>
            </a:r>
            <a:r>
              <a:rPr lang="ru-RU" sz="2800" dirty="0" err="1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%</a:t>
            </a:r>
            <a:endParaRPr lang="ru-RU" altLang="en-US"/>
          </a:p>
        </p:txBody>
      </p:sp>
      <p:sp>
        <p:nvSpPr>
          <p:cNvPr id="23" name="Текстовое поле 22"/>
          <p:cNvSpPr txBox="1"/>
          <p:nvPr/>
        </p:nvSpPr>
        <p:spPr>
          <a:xfrm>
            <a:off x="6501130" y="5058410"/>
            <a:ext cx="16275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30, 0 </a:t>
            </a:r>
            <a:r>
              <a:rPr lang="ru-RU" sz="280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%</a:t>
            </a:r>
            <a:endParaRPr lang="ru-RU" altLang="en-US" dirty="0"/>
          </a:p>
        </p:txBody>
      </p:sp>
      <p:sp>
        <p:nvSpPr>
          <p:cNvPr id="24" name="Текстовое поле 23"/>
          <p:cNvSpPr txBox="1"/>
          <p:nvPr/>
        </p:nvSpPr>
        <p:spPr>
          <a:xfrm>
            <a:off x="11021060" y="5058410"/>
            <a:ext cx="16275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0, 5 </a:t>
            </a:r>
            <a:r>
              <a:rPr lang="ru-RU" sz="280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%</a:t>
            </a:r>
            <a:endParaRPr lang="ru-RU" altLang="en-US" dirty="0"/>
          </a:p>
        </p:txBody>
      </p:sp>
      <p:pic>
        <p:nvPicPr>
          <p:cNvPr id="27" name="Image 0" descr="preencoded.png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1"/>
          <a:stretch>
            <a:fillRect/>
          </a:stretch>
        </p:blipFill>
        <p:spPr>
          <a:xfrm>
            <a:off x="1902460" y="4150995"/>
            <a:ext cx="2083435" cy="208343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5486400" cy="10972800"/>
          </a:xfrm>
          <a:prstGeom prst="rect">
            <a:avLst/>
          </a:prstGeom>
          <a:solidFill>
            <a:srgbClr val="DFDFE0"/>
          </a:solidFill>
        </p:spPr>
      </p:sp>
      <p:sp>
        <p:nvSpPr>
          <p:cNvPr id="4" name="Text 1"/>
          <p:cNvSpPr/>
          <p:nvPr/>
        </p:nvSpPr>
        <p:spPr>
          <a:xfrm>
            <a:off x="6303010" y="1569720"/>
            <a:ext cx="8350250" cy="124015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ru-RU" altLang="en-US" sz="310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Анинское городское поселение</a:t>
            </a:r>
          </a:p>
        </p:txBody>
      </p:sp>
      <p:grpSp>
        <p:nvGrpSpPr>
          <p:cNvPr id="18" name="Группа 17"/>
          <p:cNvGrpSpPr/>
          <p:nvPr/>
        </p:nvGrpSpPr>
        <p:grpSpPr>
          <a:xfrm>
            <a:off x="6280150" y="2421255"/>
            <a:ext cx="7533005" cy="5407661"/>
            <a:chOff x="6280190" y="2083026"/>
            <a:chExt cx="7556421" cy="4837729"/>
          </a:xfrm>
        </p:grpSpPr>
        <p:sp>
          <p:nvSpPr>
            <p:cNvPr id="5" name="Shape 2"/>
            <p:cNvSpPr/>
            <p:nvPr/>
          </p:nvSpPr>
          <p:spPr>
            <a:xfrm>
              <a:off x="6280190" y="2083594"/>
              <a:ext cx="7556421" cy="2246114"/>
            </a:xfrm>
            <a:prstGeom prst="roundRect">
              <a:avLst>
                <a:gd name="adj" fmla="val 1325"/>
              </a:avLst>
            </a:prstGeom>
            <a:solidFill>
              <a:srgbClr val="FBFCFE"/>
            </a:solidFill>
            <a:ln w="22860">
              <a:solidFill>
                <a:srgbClr val="CFD2D8"/>
              </a:solidFill>
              <a:prstDash val="solid"/>
            </a:ln>
          </p:spPr>
        </p:sp>
        <p:sp>
          <p:nvSpPr>
            <p:cNvPr id="6" name="Shape 3"/>
            <p:cNvSpPr/>
            <p:nvPr/>
          </p:nvSpPr>
          <p:spPr>
            <a:xfrm>
              <a:off x="6303121" y="2083026"/>
              <a:ext cx="793669" cy="2246737"/>
            </a:xfrm>
            <a:prstGeom prst="roundRect">
              <a:avLst>
                <a:gd name="adj" fmla="val 295"/>
              </a:avLst>
            </a:prstGeom>
            <a:solidFill>
              <a:srgbClr val="E9ECF2"/>
            </a:solidFill>
          </p:spPr>
        </p:sp>
        <p:sp>
          <p:nvSpPr>
            <p:cNvPr id="8" name="Text 4"/>
            <p:cNvSpPr/>
            <p:nvPr/>
          </p:nvSpPr>
          <p:spPr>
            <a:xfrm>
              <a:off x="7310814" y="2134153"/>
              <a:ext cx="6304767" cy="930507"/>
            </a:xfrm>
            <a:prstGeom prst="rect">
              <a:avLst/>
            </a:prstGeom>
            <a:noFill/>
          </p:spPr>
          <p:txBody>
            <a:bodyPr wrap="square" lIns="0" tIns="0" rIns="0" bIns="0" rtlCol="0" anchor="t"/>
            <a:lstStyle/>
            <a:p>
              <a:pPr marL="0" indent="0" algn="l">
                <a:lnSpc>
                  <a:spcPts val="2400"/>
                </a:lnSpc>
                <a:buNone/>
              </a:pPr>
              <a:r>
                <a:rPr lang="ru-RU" altLang="en-US" sz="195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Ремонт участков дорог в дер. Пески и            </a:t>
              </a:r>
            </a:p>
            <a:p>
              <a:pPr marL="0" indent="0" algn="l">
                <a:lnSpc>
                  <a:spcPts val="2400"/>
                </a:lnSpc>
                <a:buNone/>
              </a:pPr>
              <a:r>
                <a:rPr lang="ru-RU" altLang="en-US" sz="195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дер. Алакюля</a:t>
              </a:r>
              <a:endParaRPr lang="en-US" sz="1950" dirty="0"/>
            </a:p>
          </p:txBody>
        </p:sp>
        <p:sp>
          <p:nvSpPr>
            <p:cNvPr id="9" name="Text 5"/>
            <p:cNvSpPr/>
            <p:nvPr/>
          </p:nvSpPr>
          <p:spPr>
            <a:xfrm>
              <a:off x="7275452" y="2864323"/>
              <a:ext cx="6518553" cy="317540"/>
            </a:xfrm>
            <a:prstGeom prst="rect">
              <a:avLst/>
            </a:prstGeom>
            <a:noFill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2500"/>
                </a:lnSpc>
                <a:buNone/>
              </a:pPr>
              <a:r>
                <a:rPr 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Общая стоимость: 1 </a:t>
              </a:r>
              <a:r>
                <a:rPr lang="ru-RU" alt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507</a:t>
              </a:r>
              <a:r>
                <a:rPr 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 </a:t>
              </a:r>
              <a:r>
                <a:rPr lang="ru-RU" alt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677</a:t>
              </a:r>
              <a:r>
                <a:rPr 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,00 руб.</a:t>
              </a:r>
              <a:endParaRPr lang="en-US" sz="1550" dirty="0"/>
            </a:p>
          </p:txBody>
        </p:sp>
        <p:sp>
          <p:nvSpPr>
            <p:cNvPr id="10" name="Text 6"/>
            <p:cNvSpPr/>
            <p:nvPr/>
          </p:nvSpPr>
          <p:spPr>
            <a:xfrm>
              <a:off x="7275452" y="3272286"/>
              <a:ext cx="6518553" cy="317540"/>
            </a:xfrm>
            <a:prstGeom prst="rect">
              <a:avLst/>
            </a:prstGeom>
            <a:noFill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2500"/>
                </a:lnSpc>
                <a:buNone/>
              </a:pPr>
              <a:r>
                <a:rPr 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Областной бюджет: 1 </a:t>
              </a:r>
              <a:r>
                <a:rPr lang="ru-RU" alt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279</a:t>
              </a:r>
              <a:r>
                <a:rPr 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 400,00 руб.</a:t>
              </a:r>
              <a:endParaRPr lang="en-US" sz="1550" dirty="0"/>
            </a:p>
          </p:txBody>
        </p:sp>
        <p:sp>
          <p:nvSpPr>
            <p:cNvPr id="11" name="Shape 7"/>
            <p:cNvSpPr/>
            <p:nvPr/>
          </p:nvSpPr>
          <p:spPr>
            <a:xfrm>
              <a:off x="6280190" y="4528022"/>
              <a:ext cx="7556421" cy="2392165"/>
            </a:xfrm>
            <a:prstGeom prst="roundRect">
              <a:avLst>
                <a:gd name="adj" fmla="val 1538"/>
              </a:avLst>
            </a:prstGeom>
            <a:solidFill>
              <a:srgbClr val="FBFCFE"/>
            </a:solidFill>
            <a:ln w="22860">
              <a:solidFill>
                <a:srgbClr val="CFD2D8"/>
              </a:solidFill>
              <a:prstDash val="solid"/>
            </a:ln>
          </p:spPr>
          <p:txBody>
            <a:bodyPr/>
            <a:lstStyle/>
            <a:p>
              <a:endParaRPr lang="ru-RU" altLang="en-US"/>
            </a:p>
          </p:txBody>
        </p:sp>
        <p:sp>
          <p:nvSpPr>
            <p:cNvPr id="12" name="Shape 8"/>
            <p:cNvSpPr/>
            <p:nvPr/>
          </p:nvSpPr>
          <p:spPr>
            <a:xfrm>
              <a:off x="6303121" y="4550745"/>
              <a:ext cx="793669" cy="2370010"/>
            </a:xfrm>
            <a:prstGeom prst="roundRect">
              <a:avLst>
                <a:gd name="adj" fmla="val 295"/>
              </a:avLst>
            </a:prstGeom>
            <a:solidFill>
              <a:srgbClr val="E9ECF2"/>
            </a:solidFill>
          </p:spPr>
        </p:sp>
        <p:sp>
          <p:nvSpPr>
            <p:cNvPr id="14" name="Text 9"/>
            <p:cNvSpPr/>
            <p:nvPr/>
          </p:nvSpPr>
          <p:spPr>
            <a:xfrm>
              <a:off x="7319094" y="4749003"/>
              <a:ext cx="6494586" cy="620338"/>
            </a:xfrm>
            <a:prstGeom prst="rect">
              <a:avLst/>
            </a:prstGeom>
            <a:noFill/>
          </p:spPr>
          <p:txBody>
            <a:bodyPr wrap="square" lIns="0" tIns="0" rIns="0" bIns="0" rtlCol="0" anchor="t"/>
            <a:lstStyle/>
            <a:p>
              <a:pPr marL="0" indent="0" algn="l">
                <a:lnSpc>
                  <a:spcPts val="2400"/>
                </a:lnSpc>
                <a:buNone/>
              </a:pPr>
              <a:r>
                <a:rPr lang="ru-RU" altLang="en-US" sz="195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Ремонт дороги в г.п. Новоселье и ремонт дорог в г.п. Новоселье</a:t>
              </a:r>
            </a:p>
          </p:txBody>
        </p:sp>
        <p:sp>
          <p:nvSpPr>
            <p:cNvPr id="15" name="Text 10"/>
            <p:cNvSpPr/>
            <p:nvPr/>
          </p:nvSpPr>
          <p:spPr>
            <a:xfrm>
              <a:off x="7295198" y="5488662"/>
              <a:ext cx="6518553" cy="317540"/>
            </a:xfrm>
            <a:prstGeom prst="rect">
              <a:avLst/>
            </a:prstGeom>
            <a:noFill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2500"/>
                </a:lnSpc>
                <a:buNone/>
              </a:pPr>
              <a:r>
                <a:rPr 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Общая стоимость: </a:t>
              </a:r>
              <a:r>
                <a:rPr lang="ru-RU" alt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2</a:t>
              </a:r>
              <a:r>
                <a:rPr 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 </a:t>
              </a:r>
              <a:r>
                <a:rPr lang="ru-RU" alt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411</a:t>
              </a:r>
              <a:r>
                <a:rPr 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 0</a:t>
              </a:r>
              <a:r>
                <a:rPr lang="ru-RU" alt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59</a:t>
              </a:r>
              <a:r>
                <a:rPr 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,00 руб.</a:t>
              </a:r>
              <a:endParaRPr lang="en-US" sz="1550" dirty="0"/>
            </a:p>
          </p:txBody>
        </p:sp>
        <p:sp>
          <p:nvSpPr>
            <p:cNvPr id="16" name="Text 11"/>
            <p:cNvSpPr/>
            <p:nvPr/>
          </p:nvSpPr>
          <p:spPr>
            <a:xfrm>
              <a:off x="7295198" y="5925264"/>
              <a:ext cx="6518553" cy="317540"/>
            </a:xfrm>
            <a:prstGeom prst="rect">
              <a:avLst/>
            </a:prstGeom>
            <a:noFill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2500"/>
                </a:lnSpc>
                <a:buNone/>
              </a:pPr>
              <a:r>
                <a:rPr 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Областной бюджет: </a:t>
              </a:r>
              <a:r>
                <a:rPr lang="ru-RU" alt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2 040</a:t>
              </a:r>
              <a:r>
                <a:rPr 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 </a:t>
              </a:r>
              <a:r>
                <a:rPr lang="ru-RU" alt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9</a:t>
              </a:r>
              <a:r>
                <a:rPr 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00,00 руб.</a:t>
              </a:r>
              <a:endParaRPr lang="en-US" sz="1550" dirty="0"/>
            </a:p>
          </p:txBody>
        </p:sp>
      </p:grpSp>
      <p:grpSp>
        <p:nvGrpSpPr>
          <p:cNvPr id="20" name="Группа 19"/>
          <p:cNvGrpSpPr/>
          <p:nvPr/>
        </p:nvGrpSpPr>
        <p:grpSpPr>
          <a:xfrm>
            <a:off x="8087205" y="-1301"/>
            <a:ext cx="6272206" cy="1326459"/>
            <a:chOff x="0" y="197258"/>
            <a:chExt cx="6272206" cy="1326459"/>
          </a:xfrm>
        </p:grpSpPr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9981" y="507596"/>
              <a:ext cx="1292225" cy="8175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23844"/>
              <a:ext cx="2303813" cy="118506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3" name="Picture 3" descr="D:\АЛЕКСАНДР\Инициативный гражданин\ФИГ 2025\leningradskoj1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86326" y="324656"/>
              <a:ext cx="1598748" cy="11990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8589" y="197258"/>
              <a:ext cx="712787" cy="12620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9" name="Text 10"/>
          <p:cNvSpPr/>
          <p:nvPr/>
        </p:nvSpPr>
        <p:spPr>
          <a:xfrm>
            <a:off x="7271703" y="4206339"/>
            <a:ext cx="6518553" cy="31754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ru-RU" altLang="en-US" sz="15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Местный бюджет</a:t>
            </a:r>
            <a:r>
              <a:rPr lang="en-US" sz="15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:  </a:t>
            </a:r>
            <a:r>
              <a:rPr lang="ru-RU" altLang="en-US" sz="15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225 777</a:t>
            </a:r>
            <a:r>
              <a:rPr lang="en-US" sz="15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,00 руб.</a:t>
            </a:r>
            <a:endParaRPr lang="en-US" sz="1550" dirty="0"/>
          </a:p>
        </p:txBody>
      </p:sp>
      <p:sp>
        <p:nvSpPr>
          <p:cNvPr id="25" name="Text 11"/>
          <p:cNvSpPr/>
          <p:nvPr/>
        </p:nvSpPr>
        <p:spPr>
          <a:xfrm>
            <a:off x="7294245" y="7204710"/>
            <a:ext cx="6635115" cy="301625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ru-RU" altLang="en-US" sz="15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Местный </a:t>
            </a:r>
            <a:r>
              <a:rPr lang="en-US" sz="15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 бюджет: </a:t>
            </a:r>
            <a:r>
              <a:rPr lang="ru-RU" altLang="en-US" sz="15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360</a:t>
            </a:r>
            <a:r>
              <a:rPr lang="en-US" sz="15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 </a:t>
            </a:r>
            <a:r>
              <a:rPr lang="ru-RU" altLang="en-US" sz="15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 159</a:t>
            </a:r>
            <a:r>
              <a:rPr lang="en-US" sz="15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,00 руб.</a:t>
            </a:r>
            <a:endParaRPr lang="en-US" sz="1550" dirty="0"/>
          </a:p>
        </p:txBody>
      </p:sp>
      <p:pic>
        <p:nvPicPr>
          <p:cNvPr id="27" name="Image 3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50977" y="3343255"/>
            <a:ext cx="340162" cy="425291"/>
          </a:xfrm>
          <a:prstGeom prst="rect">
            <a:avLst/>
          </a:prstGeom>
        </p:spPr>
      </p:pic>
      <p:pic>
        <p:nvPicPr>
          <p:cNvPr id="28" name="Image 3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33197" y="5801975"/>
            <a:ext cx="340162" cy="425291"/>
          </a:xfrm>
          <a:prstGeom prst="rect">
            <a:avLst/>
          </a:prstGeom>
        </p:spPr>
      </p:pic>
      <p:pic>
        <p:nvPicPr>
          <p:cNvPr id="30" name="Изображение 2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955" y="46355"/>
            <a:ext cx="5465445" cy="8646160"/>
          </a:xfrm>
          <a:prstGeom prst="rect">
            <a:avLst/>
          </a:prstGeom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8705884"/>
            <a:ext cx="14630401" cy="2266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5486400" cy="10972800"/>
          </a:xfrm>
          <a:prstGeom prst="rect">
            <a:avLst/>
          </a:prstGeom>
          <a:solidFill>
            <a:srgbClr val="DFDFE0"/>
          </a:solidFill>
        </p:spPr>
      </p:sp>
      <p:sp>
        <p:nvSpPr>
          <p:cNvPr id="4" name="Text 1"/>
          <p:cNvSpPr/>
          <p:nvPr/>
        </p:nvSpPr>
        <p:spPr>
          <a:xfrm>
            <a:off x="6303010" y="1569720"/>
            <a:ext cx="8350250" cy="124015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ru-RU" altLang="en-US" sz="310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Большеижорское городское поселение</a:t>
            </a:r>
          </a:p>
        </p:txBody>
      </p:sp>
      <p:grpSp>
        <p:nvGrpSpPr>
          <p:cNvPr id="18" name="Группа 17"/>
          <p:cNvGrpSpPr/>
          <p:nvPr/>
        </p:nvGrpSpPr>
        <p:grpSpPr>
          <a:xfrm>
            <a:off x="6303010" y="2586990"/>
            <a:ext cx="7533005" cy="2995930"/>
            <a:chOff x="6280190" y="2083026"/>
            <a:chExt cx="7556421" cy="2246737"/>
          </a:xfrm>
        </p:grpSpPr>
        <p:sp>
          <p:nvSpPr>
            <p:cNvPr id="5" name="Shape 2"/>
            <p:cNvSpPr/>
            <p:nvPr/>
          </p:nvSpPr>
          <p:spPr>
            <a:xfrm>
              <a:off x="6280190" y="2083594"/>
              <a:ext cx="7556421" cy="2246114"/>
            </a:xfrm>
            <a:prstGeom prst="roundRect">
              <a:avLst>
                <a:gd name="adj" fmla="val 1325"/>
              </a:avLst>
            </a:prstGeom>
            <a:solidFill>
              <a:srgbClr val="FBFCFE"/>
            </a:solidFill>
            <a:ln w="22860">
              <a:solidFill>
                <a:srgbClr val="CFD2D8"/>
              </a:solidFill>
              <a:prstDash val="solid"/>
            </a:ln>
          </p:spPr>
        </p:sp>
        <p:sp>
          <p:nvSpPr>
            <p:cNvPr id="6" name="Shape 3"/>
            <p:cNvSpPr/>
            <p:nvPr/>
          </p:nvSpPr>
          <p:spPr>
            <a:xfrm>
              <a:off x="6303121" y="2083026"/>
              <a:ext cx="793669" cy="2246737"/>
            </a:xfrm>
            <a:prstGeom prst="roundRect">
              <a:avLst>
                <a:gd name="adj" fmla="val 295"/>
              </a:avLst>
            </a:prstGeom>
            <a:solidFill>
              <a:srgbClr val="E9ECF2"/>
            </a:solidFill>
          </p:spPr>
        </p:sp>
        <p:sp>
          <p:nvSpPr>
            <p:cNvPr id="8" name="Text 4"/>
            <p:cNvSpPr/>
            <p:nvPr/>
          </p:nvSpPr>
          <p:spPr>
            <a:xfrm>
              <a:off x="7310814" y="2134153"/>
              <a:ext cx="6304767" cy="930507"/>
            </a:xfrm>
            <a:prstGeom prst="rect">
              <a:avLst/>
            </a:prstGeom>
            <a:noFill/>
          </p:spPr>
          <p:txBody>
            <a:bodyPr wrap="square" lIns="0" tIns="0" rIns="0" bIns="0" rtlCol="0" anchor="t"/>
            <a:lstStyle/>
            <a:p>
              <a:pPr marL="0" indent="0" algn="l">
                <a:lnSpc>
                  <a:spcPts val="2400"/>
                </a:lnSpc>
                <a:buNone/>
              </a:pPr>
              <a:r>
                <a:rPr lang="ru-RU" altLang="en-US" sz="195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Ремонт дорожного покрытия в г.п. Большая Ижора  </a:t>
              </a:r>
              <a:endParaRPr lang="en-US" sz="1950" dirty="0"/>
            </a:p>
          </p:txBody>
        </p:sp>
        <p:sp>
          <p:nvSpPr>
            <p:cNvPr id="9" name="Text 5"/>
            <p:cNvSpPr/>
            <p:nvPr/>
          </p:nvSpPr>
          <p:spPr>
            <a:xfrm>
              <a:off x="7275452" y="2864323"/>
              <a:ext cx="6518553" cy="317540"/>
            </a:xfrm>
            <a:prstGeom prst="rect">
              <a:avLst/>
            </a:prstGeom>
            <a:noFill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2500"/>
                </a:lnSpc>
                <a:buNone/>
              </a:pPr>
              <a:r>
                <a:rPr 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Общая стоимость: 1 </a:t>
              </a:r>
              <a:r>
                <a:rPr lang="ru-RU" alt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520</a:t>
              </a:r>
              <a:r>
                <a:rPr 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 </a:t>
              </a:r>
              <a:r>
                <a:rPr lang="ru-RU" alt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400</a:t>
              </a:r>
              <a:r>
                <a:rPr 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,00 руб.</a:t>
              </a:r>
              <a:endParaRPr lang="en-US" sz="1550" dirty="0"/>
            </a:p>
          </p:txBody>
        </p:sp>
        <p:sp>
          <p:nvSpPr>
            <p:cNvPr id="10" name="Text 6"/>
            <p:cNvSpPr/>
            <p:nvPr/>
          </p:nvSpPr>
          <p:spPr>
            <a:xfrm>
              <a:off x="7275452" y="3272286"/>
              <a:ext cx="6518553" cy="317540"/>
            </a:xfrm>
            <a:prstGeom prst="rect">
              <a:avLst/>
            </a:prstGeom>
            <a:noFill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2500"/>
                </a:lnSpc>
                <a:buNone/>
              </a:pPr>
              <a:r>
                <a:rPr 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Областной бюджет: 1 </a:t>
              </a:r>
              <a:r>
                <a:rPr lang="ru-RU" alt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020</a:t>
              </a:r>
              <a:r>
                <a:rPr 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 400,00 руб.</a:t>
              </a:r>
              <a:endParaRPr lang="en-US" sz="1550" dirty="0"/>
            </a:p>
          </p:txBody>
        </p:sp>
      </p:grp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8705884"/>
            <a:ext cx="14630401" cy="2266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" name="Группа 19"/>
          <p:cNvGrpSpPr/>
          <p:nvPr/>
        </p:nvGrpSpPr>
        <p:grpSpPr>
          <a:xfrm>
            <a:off x="8087205" y="-1301"/>
            <a:ext cx="6272206" cy="1326459"/>
            <a:chOff x="0" y="197258"/>
            <a:chExt cx="6272206" cy="1326459"/>
          </a:xfrm>
        </p:grpSpPr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9981" y="507596"/>
              <a:ext cx="1292225" cy="8175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23844"/>
              <a:ext cx="2303813" cy="118506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3" name="Picture 3" descr="D:\АЛЕКСАНДР\Инициативный гражданин\ФИГ 2025\leningradskoj1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86326" y="324656"/>
              <a:ext cx="1598748" cy="11990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8589" y="197258"/>
              <a:ext cx="712787" cy="12620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9" name="Text 10"/>
          <p:cNvSpPr/>
          <p:nvPr/>
        </p:nvSpPr>
        <p:spPr>
          <a:xfrm>
            <a:off x="7330123" y="4824194"/>
            <a:ext cx="6518553" cy="31754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ru-RU" altLang="en-US" sz="15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Местный бюджет</a:t>
            </a:r>
            <a:r>
              <a:rPr lang="en-US" sz="15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:  </a:t>
            </a:r>
            <a:r>
              <a:rPr lang="ru-RU" altLang="en-US" sz="15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500 000</a:t>
            </a:r>
            <a:r>
              <a:rPr lang="en-US" sz="15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,00 руб.</a:t>
            </a:r>
            <a:endParaRPr lang="en-US" sz="1550" dirty="0"/>
          </a:p>
        </p:txBody>
      </p:sp>
      <p:pic>
        <p:nvPicPr>
          <p:cNvPr id="3" name="Image 3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33197" y="3747115"/>
            <a:ext cx="340162" cy="425291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109728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5486400" cy="10972800"/>
          </a:xfrm>
          <a:prstGeom prst="rect">
            <a:avLst/>
          </a:prstGeom>
          <a:solidFill>
            <a:srgbClr val="DFDFE0"/>
          </a:solidFill>
        </p:spPr>
      </p:sp>
      <p:sp>
        <p:nvSpPr>
          <p:cNvPr id="5" name="Text 1"/>
          <p:cNvSpPr/>
          <p:nvPr/>
        </p:nvSpPr>
        <p:spPr>
          <a:xfrm>
            <a:off x="6303050" y="1241167"/>
            <a:ext cx="7556421" cy="99226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altLang="en-US" sz="3100" dirty="0" err="1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Виллозское</a:t>
            </a:r>
            <a:r>
              <a:rPr lang="en-US" altLang="ru-RU" sz="3100" dirty="0" err="1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 </a:t>
            </a:r>
            <a:r>
              <a:rPr lang="en-US" altLang="en-US" sz="3100" dirty="0" err="1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городское</a:t>
            </a:r>
            <a:r>
              <a:rPr lang="en-US" altLang="ru-RU" sz="3100" dirty="0" err="1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 </a:t>
            </a:r>
            <a:r>
              <a:rPr lang="en-US" altLang="en-US" sz="3100" dirty="0" err="1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поселение</a:t>
            </a:r>
            <a:r>
              <a:rPr lang="ru-RU" altLang="en-US" sz="3100" dirty="0" err="1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 </a:t>
            </a:r>
            <a:endParaRPr lang="en-US" sz="3100" dirty="0"/>
          </a:p>
        </p:txBody>
      </p:sp>
      <p:grpSp>
        <p:nvGrpSpPr>
          <p:cNvPr id="28" name="Группа 27"/>
          <p:cNvGrpSpPr/>
          <p:nvPr/>
        </p:nvGrpSpPr>
        <p:grpSpPr>
          <a:xfrm>
            <a:off x="6280190" y="4979505"/>
            <a:ext cx="7556421" cy="2062401"/>
            <a:chOff x="6280190" y="4979505"/>
            <a:chExt cx="7556421" cy="2062401"/>
          </a:xfrm>
        </p:grpSpPr>
        <p:sp>
          <p:nvSpPr>
            <p:cNvPr id="6" name="Shape 2"/>
            <p:cNvSpPr/>
            <p:nvPr/>
          </p:nvSpPr>
          <p:spPr>
            <a:xfrm>
              <a:off x="6280190" y="4979505"/>
              <a:ext cx="7556421" cy="2062401"/>
            </a:xfrm>
            <a:prstGeom prst="roundRect">
              <a:avLst>
                <a:gd name="adj" fmla="val 1444"/>
              </a:avLst>
            </a:prstGeom>
            <a:solidFill>
              <a:srgbClr val="FBFCFE"/>
            </a:solidFill>
            <a:ln w="22860">
              <a:solidFill>
                <a:srgbClr val="CFD2D8"/>
              </a:solidFill>
              <a:prstDash val="solid"/>
            </a:ln>
          </p:spPr>
        </p:sp>
        <p:sp>
          <p:nvSpPr>
            <p:cNvPr id="7" name="Shape 3"/>
            <p:cNvSpPr/>
            <p:nvPr/>
          </p:nvSpPr>
          <p:spPr>
            <a:xfrm>
              <a:off x="6303050" y="5002365"/>
              <a:ext cx="793790" cy="2016681"/>
            </a:xfrm>
            <a:prstGeom prst="roundRect">
              <a:avLst>
                <a:gd name="adj" fmla="val 295"/>
              </a:avLst>
            </a:prstGeom>
            <a:solidFill>
              <a:srgbClr val="E9ECF2"/>
            </a:solidFill>
          </p:spPr>
        </p:sp>
        <p:sp>
          <p:nvSpPr>
            <p:cNvPr id="9" name="Text 4"/>
            <p:cNvSpPr/>
            <p:nvPr/>
          </p:nvSpPr>
          <p:spPr>
            <a:xfrm>
              <a:off x="7206020" y="5200485"/>
              <a:ext cx="6517640" cy="486410"/>
            </a:xfrm>
            <a:prstGeom prst="rect">
              <a:avLst/>
            </a:prstGeom>
            <a:noFill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2400"/>
                </a:lnSpc>
                <a:buNone/>
              </a:pPr>
              <a:r>
                <a:rPr lang="ru-RU" sz="195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 Обустройство пешеходной дорожки с освещением</a:t>
              </a:r>
            </a:p>
            <a:p>
              <a:pPr marL="0" indent="0" algn="l">
                <a:lnSpc>
                  <a:spcPts val="2400"/>
                </a:lnSpc>
                <a:buNone/>
              </a:pPr>
              <a:r>
                <a:rPr lang="ru-RU" sz="195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в г.п. Виллюзи</a:t>
              </a:r>
            </a:p>
          </p:txBody>
        </p:sp>
        <p:sp>
          <p:nvSpPr>
            <p:cNvPr id="10" name="Text 5"/>
            <p:cNvSpPr/>
            <p:nvPr/>
          </p:nvSpPr>
          <p:spPr>
            <a:xfrm>
              <a:off x="7205028" y="6544978"/>
              <a:ext cx="6518553" cy="317540"/>
            </a:xfrm>
            <a:prstGeom prst="rect">
              <a:avLst/>
            </a:prstGeom>
            <a:noFill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2500"/>
                </a:lnSpc>
                <a:buNone/>
              </a:pPr>
              <a:r>
                <a:rPr lang="ru-RU" alt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 М</a:t>
              </a:r>
              <a:r>
                <a:rPr 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естный бюджет: 1 062 827,06</a:t>
              </a:r>
            </a:p>
          </p:txBody>
        </p:sp>
        <p:sp>
          <p:nvSpPr>
            <p:cNvPr id="11" name="Text 6"/>
            <p:cNvSpPr/>
            <p:nvPr/>
          </p:nvSpPr>
          <p:spPr>
            <a:xfrm>
              <a:off x="7205028" y="5827785"/>
              <a:ext cx="6518553" cy="317540"/>
            </a:xfrm>
            <a:prstGeom prst="rect">
              <a:avLst/>
            </a:prstGeom>
            <a:noFill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2500"/>
                </a:lnSpc>
                <a:buNone/>
              </a:pPr>
              <a:r>
                <a:rPr lang="ru-RU" alt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 </a:t>
              </a:r>
              <a:r>
                <a:rPr 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Общая стоимость: </a:t>
              </a:r>
              <a:r>
                <a:rPr lang="ru-RU" alt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2 083 227</a:t>
              </a:r>
              <a:r>
                <a:rPr 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,0</a:t>
              </a:r>
              <a:r>
                <a:rPr lang="ru-RU" alt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6</a:t>
              </a:r>
              <a:r>
                <a:rPr 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 руб.</a:t>
              </a:r>
              <a:endParaRPr lang="en-US" sz="1550" dirty="0"/>
            </a:p>
          </p:txBody>
        </p:sp>
        <p:sp>
          <p:nvSpPr>
            <p:cNvPr id="12" name="Text 7"/>
            <p:cNvSpPr/>
            <p:nvPr/>
          </p:nvSpPr>
          <p:spPr>
            <a:xfrm>
              <a:off x="7205385" y="6172670"/>
              <a:ext cx="6518275" cy="697230"/>
            </a:xfrm>
            <a:prstGeom prst="rect">
              <a:avLst/>
            </a:prstGeom>
            <a:noFill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2500"/>
                </a:lnSpc>
                <a:buNone/>
              </a:pPr>
              <a:r>
                <a:rPr lang="ru-RU" alt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 </a:t>
              </a:r>
              <a:r>
                <a:rPr 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Областной бюджет: 1 020 400,00 руб.</a:t>
              </a:r>
            </a:p>
          </p:txBody>
        </p:sp>
      </p:grpSp>
      <p:grpSp>
        <p:nvGrpSpPr>
          <p:cNvPr id="29" name="Группа 28"/>
          <p:cNvGrpSpPr/>
          <p:nvPr/>
        </p:nvGrpSpPr>
        <p:grpSpPr>
          <a:xfrm>
            <a:off x="6280190" y="2685588"/>
            <a:ext cx="7556421" cy="2062401"/>
            <a:chOff x="6280190" y="4979505"/>
            <a:chExt cx="7556421" cy="2062401"/>
          </a:xfrm>
        </p:grpSpPr>
        <p:sp>
          <p:nvSpPr>
            <p:cNvPr id="30" name="Shape 2"/>
            <p:cNvSpPr/>
            <p:nvPr/>
          </p:nvSpPr>
          <p:spPr>
            <a:xfrm>
              <a:off x="6280190" y="4979505"/>
              <a:ext cx="7556421" cy="2062401"/>
            </a:xfrm>
            <a:prstGeom prst="roundRect">
              <a:avLst>
                <a:gd name="adj" fmla="val 1444"/>
              </a:avLst>
            </a:prstGeom>
            <a:solidFill>
              <a:srgbClr val="FBFCFE"/>
            </a:solidFill>
            <a:ln w="22860">
              <a:solidFill>
                <a:srgbClr val="CFD2D8"/>
              </a:solidFill>
              <a:prstDash val="solid"/>
            </a:ln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31" name="Shape 3"/>
            <p:cNvSpPr/>
            <p:nvPr/>
          </p:nvSpPr>
          <p:spPr>
            <a:xfrm>
              <a:off x="6303050" y="5002365"/>
              <a:ext cx="793790" cy="2016681"/>
            </a:xfrm>
            <a:prstGeom prst="roundRect">
              <a:avLst>
                <a:gd name="adj" fmla="val 295"/>
              </a:avLst>
            </a:prstGeom>
            <a:solidFill>
              <a:srgbClr val="E9ECF2"/>
            </a:solidFill>
          </p:spPr>
        </p:sp>
        <p:sp>
          <p:nvSpPr>
            <p:cNvPr id="33" name="Text 4"/>
            <p:cNvSpPr/>
            <p:nvPr/>
          </p:nvSpPr>
          <p:spPr>
            <a:xfrm>
              <a:off x="7206020" y="5200485"/>
              <a:ext cx="2569845" cy="360680"/>
            </a:xfrm>
            <a:prstGeom prst="rect">
              <a:avLst/>
            </a:prstGeom>
            <a:noFill/>
          </p:spPr>
          <p:txBody>
            <a:bodyPr wrap="none" lIns="0" tIns="0" rIns="0" bIns="0" rtlCol="0" anchor="t"/>
            <a:lstStyle/>
            <a:p>
              <a:pPr>
                <a:lnSpc>
                  <a:spcPts val="2400"/>
                </a:lnSpc>
              </a:pPr>
              <a:r>
                <a:rPr lang="ru-RU" sz="195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Устройство уличного освещения в дер. Ретселя </a:t>
              </a:r>
              <a:endParaRPr lang="en-US" sz="1950" dirty="0"/>
            </a:p>
          </p:txBody>
        </p:sp>
        <p:sp>
          <p:nvSpPr>
            <p:cNvPr id="34" name="Text 5"/>
            <p:cNvSpPr/>
            <p:nvPr/>
          </p:nvSpPr>
          <p:spPr>
            <a:xfrm>
              <a:off x="7205028" y="6454808"/>
              <a:ext cx="6518553" cy="317540"/>
            </a:xfrm>
            <a:prstGeom prst="rect">
              <a:avLst/>
            </a:prstGeom>
            <a:noFill/>
          </p:spPr>
          <p:txBody>
            <a:bodyPr wrap="none" lIns="0" tIns="0" rIns="0" bIns="0" rtlCol="0" anchor="t"/>
            <a:lstStyle/>
            <a:p>
              <a:pPr>
                <a:lnSpc>
                  <a:spcPts val="2500"/>
                </a:lnSpc>
              </a:pPr>
              <a:r>
                <a:rPr lang="ru-RU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 Местный бюджет: 522 572,67 руб.</a:t>
              </a:r>
              <a:endParaRPr lang="en-US" sz="1550" dirty="0"/>
            </a:p>
          </p:txBody>
        </p:sp>
        <p:sp>
          <p:nvSpPr>
            <p:cNvPr id="35" name="Text 6"/>
            <p:cNvSpPr/>
            <p:nvPr/>
          </p:nvSpPr>
          <p:spPr>
            <a:xfrm>
              <a:off x="7205385" y="5695785"/>
              <a:ext cx="6518275" cy="258445"/>
            </a:xfrm>
            <a:prstGeom prst="rect">
              <a:avLst/>
            </a:prstGeom>
            <a:noFill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2500"/>
                </a:lnSpc>
                <a:buNone/>
              </a:pPr>
              <a:r>
                <a:rPr lang="ru-RU" alt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 </a:t>
              </a:r>
              <a:r>
                <a:rPr 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Общая стоимость: </a:t>
              </a:r>
              <a:r>
                <a:rPr lang="ru-RU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1 801 972,00 </a:t>
              </a:r>
              <a:r>
                <a:rPr lang="en-US" sz="1550" dirty="0" err="1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руб</a:t>
              </a:r>
              <a:r>
                <a:rPr 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.</a:t>
              </a:r>
              <a:endParaRPr lang="en-US" sz="1550" dirty="0"/>
            </a:p>
          </p:txBody>
        </p:sp>
        <p:sp>
          <p:nvSpPr>
            <p:cNvPr id="36" name="Text 7"/>
            <p:cNvSpPr/>
            <p:nvPr/>
          </p:nvSpPr>
          <p:spPr>
            <a:xfrm>
              <a:off x="7205028" y="6070077"/>
              <a:ext cx="6518553" cy="317540"/>
            </a:xfrm>
            <a:prstGeom prst="rect">
              <a:avLst/>
            </a:prstGeom>
            <a:noFill/>
          </p:spPr>
          <p:txBody>
            <a:bodyPr wrap="none" lIns="0" tIns="0" rIns="0" bIns="0" rtlCol="0" anchor="t"/>
            <a:lstStyle/>
            <a:p>
              <a:pPr>
                <a:lnSpc>
                  <a:spcPts val="2500"/>
                </a:lnSpc>
              </a:pPr>
              <a:r>
                <a:rPr lang="ru-RU" alt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 </a:t>
              </a:r>
              <a:r>
                <a:rPr 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Областной бюджет: 1 </a:t>
              </a:r>
              <a:r>
                <a:rPr lang="ru-RU" alt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279</a:t>
              </a:r>
              <a:r>
                <a:rPr 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 400,00</a:t>
              </a:r>
              <a:r>
                <a:rPr lang="ru-RU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 </a:t>
              </a:r>
              <a:r>
                <a:rPr lang="en-US" sz="1550" dirty="0" err="1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руб</a:t>
              </a:r>
              <a:r>
                <a:rPr 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.</a:t>
              </a:r>
              <a:endParaRPr lang="en-US" sz="1550" dirty="0"/>
            </a:p>
          </p:txBody>
        </p:sp>
      </p:grpSp>
      <p:grpSp>
        <p:nvGrpSpPr>
          <p:cNvPr id="38" name="Группа 37"/>
          <p:cNvGrpSpPr/>
          <p:nvPr/>
        </p:nvGrpSpPr>
        <p:grpSpPr>
          <a:xfrm>
            <a:off x="8087205" y="-1301"/>
            <a:ext cx="6272206" cy="1326459"/>
            <a:chOff x="0" y="197258"/>
            <a:chExt cx="6272206" cy="1326459"/>
          </a:xfrm>
        </p:grpSpPr>
        <p:pic>
          <p:nvPicPr>
            <p:cNvPr id="39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9981" y="507596"/>
              <a:ext cx="1292225" cy="8175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0" name="Рисунок 3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23844"/>
              <a:ext cx="2303813" cy="118506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41" name="Picture 3" descr="D:\АЛЕКСАНДР\Инициативный гражданин\ФИГ 2025\leningradskoj1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86326" y="324656"/>
              <a:ext cx="1598748" cy="11990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8589" y="197258"/>
              <a:ext cx="712787" cy="12620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3" name="Image 1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29388" y="5543233"/>
            <a:ext cx="340162" cy="425291"/>
          </a:xfrm>
          <a:prstGeom prst="rect">
            <a:avLst/>
          </a:prstGeom>
        </p:spPr>
      </p:pic>
      <p:pic>
        <p:nvPicPr>
          <p:cNvPr id="14" name="Image 1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28753" y="3350935"/>
            <a:ext cx="340162" cy="425291"/>
          </a:xfrm>
          <a:prstGeom prst="rect">
            <a:avLst/>
          </a:prstGeom>
        </p:spPr>
      </p:pic>
      <p:pic>
        <p:nvPicPr>
          <p:cNvPr id="15" name="Изображение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15" y="-1270"/>
            <a:ext cx="5487670" cy="8901430"/>
          </a:xfrm>
          <a:prstGeom prst="rect">
            <a:avLst/>
          </a:prstGeom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8705884"/>
            <a:ext cx="14630401" cy="2266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109728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5486400" cy="10972800"/>
          </a:xfrm>
          <a:prstGeom prst="rect">
            <a:avLst/>
          </a:prstGeom>
          <a:solidFill>
            <a:srgbClr val="DFDFE0"/>
          </a:solidFill>
        </p:spPr>
      </p:sp>
      <p:sp>
        <p:nvSpPr>
          <p:cNvPr id="5" name="Text 1"/>
          <p:cNvSpPr/>
          <p:nvPr/>
        </p:nvSpPr>
        <p:spPr>
          <a:xfrm>
            <a:off x="6303050" y="1555846"/>
            <a:ext cx="7556421" cy="49613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ru-RU" altLang="en-US" sz="310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Горбуновское</a:t>
            </a:r>
            <a:r>
              <a:rPr lang="en-US" sz="310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 сельск</a:t>
            </a:r>
            <a:r>
              <a:rPr lang="ru-RU" altLang="en-US" sz="310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ое</a:t>
            </a:r>
            <a:r>
              <a:rPr lang="en-US" sz="310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 поселени</a:t>
            </a:r>
            <a:r>
              <a:rPr lang="ru-RU" altLang="en-US" sz="310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е</a:t>
            </a:r>
          </a:p>
        </p:txBody>
      </p:sp>
      <p:grpSp>
        <p:nvGrpSpPr>
          <p:cNvPr id="28" name="Группа 27"/>
          <p:cNvGrpSpPr/>
          <p:nvPr/>
        </p:nvGrpSpPr>
        <p:grpSpPr>
          <a:xfrm>
            <a:off x="6280190" y="2610088"/>
            <a:ext cx="7556500" cy="4465320"/>
            <a:chOff x="6280190" y="4022050"/>
            <a:chExt cx="7556500" cy="4465320"/>
          </a:xfrm>
        </p:grpSpPr>
        <p:sp>
          <p:nvSpPr>
            <p:cNvPr id="13" name="Shape 8"/>
            <p:cNvSpPr/>
            <p:nvPr/>
          </p:nvSpPr>
          <p:spPr>
            <a:xfrm>
              <a:off x="6280190" y="4022050"/>
              <a:ext cx="7556421" cy="2062401"/>
            </a:xfrm>
            <a:prstGeom prst="roundRect">
              <a:avLst>
                <a:gd name="adj" fmla="val 1444"/>
              </a:avLst>
            </a:prstGeom>
            <a:solidFill>
              <a:srgbClr val="FBFCFE"/>
            </a:solidFill>
            <a:ln w="22860">
              <a:solidFill>
                <a:srgbClr val="CFD2D8"/>
              </a:solidFill>
              <a:prstDash val="solid"/>
            </a:ln>
          </p:spPr>
        </p:sp>
        <p:sp>
          <p:nvSpPr>
            <p:cNvPr id="14" name="Shape 9"/>
            <p:cNvSpPr/>
            <p:nvPr/>
          </p:nvSpPr>
          <p:spPr>
            <a:xfrm>
              <a:off x="6303050" y="4044910"/>
              <a:ext cx="793790" cy="2016681"/>
            </a:xfrm>
            <a:prstGeom prst="roundRect">
              <a:avLst>
                <a:gd name="adj" fmla="val 295"/>
              </a:avLst>
            </a:prstGeom>
            <a:solidFill>
              <a:srgbClr val="E9ECF2"/>
            </a:solidFill>
          </p:spPr>
        </p:sp>
        <p:sp>
          <p:nvSpPr>
            <p:cNvPr id="16" name="Text 10"/>
            <p:cNvSpPr/>
            <p:nvPr/>
          </p:nvSpPr>
          <p:spPr>
            <a:xfrm>
              <a:off x="7295198" y="4243268"/>
              <a:ext cx="5666184" cy="310158"/>
            </a:xfrm>
            <a:prstGeom prst="rect">
              <a:avLst/>
            </a:prstGeom>
            <a:noFill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2400"/>
                </a:lnSpc>
                <a:buNone/>
              </a:pPr>
              <a:r>
                <a:rPr lang="ru-RU" altLang="en-US" sz="195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Подсыпка дорог в 6 деревнях; установка детского</a:t>
              </a:r>
            </a:p>
            <a:p>
              <a:pPr marL="0" indent="0" algn="l">
                <a:lnSpc>
                  <a:spcPts val="2400"/>
                </a:lnSpc>
                <a:buNone/>
              </a:pPr>
              <a:r>
                <a:rPr lang="ru-RU" altLang="en-US" sz="195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оборудования в дер. Верхняя колония </a:t>
              </a:r>
            </a:p>
          </p:txBody>
        </p:sp>
        <p:sp>
          <p:nvSpPr>
            <p:cNvPr id="17" name="Text 11"/>
            <p:cNvSpPr/>
            <p:nvPr/>
          </p:nvSpPr>
          <p:spPr>
            <a:xfrm>
              <a:off x="7294920" y="5657175"/>
              <a:ext cx="6518275" cy="410845"/>
            </a:xfrm>
            <a:prstGeom prst="rect">
              <a:avLst/>
            </a:prstGeom>
            <a:noFill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2500"/>
                </a:lnSpc>
                <a:buNone/>
              </a:pPr>
              <a:r>
                <a:rPr lang="ru-RU" alt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Местный бюджет: 93 941,00 руб.</a:t>
              </a:r>
            </a:p>
          </p:txBody>
        </p:sp>
        <p:sp>
          <p:nvSpPr>
            <p:cNvPr id="18" name="Text 12"/>
            <p:cNvSpPr/>
            <p:nvPr/>
          </p:nvSpPr>
          <p:spPr>
            <a:xfrm>
              <a:off x="7295198" y="4862711"/>
              <a:ext cx="6518553" cy="317540"/>
            </a:xfrm>
            <a:prstGeom prst="rect">
              <a:avLst/>
            </a:prstGeom>
            <a:noFill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2500"/>
                </a:lnSpc>
                <a:buNone/>
              </a:pPr>
              <a:r>
                <a:rPr 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Общая стоимость:  </a:t>
              </a:r>
              <a:r>
                <a:rPr lang="ru-RU" alt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782</a:t>
              </a:r>
              <a:r>
                <a:rPr 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 </a:t>
              </a:r>
              <a:r>
                <a:rPr lang="ru-RU" alt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 841</a:t>
              </a:r>
              <a:r>
                <a:rPr 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,00 руб.</a:t>
              </a:r>
              <a:endParaRPr lang="en-US" sz="1550" dirty="0"/>
            </a:p>
          </p:txBody>
        </p:sp>
        <p:sp>
          <p:nvSpPr>
            <p:cNvPr id="19" name="Text 13"/>
            <p:cNvSpPr/>
            <p:nvPr/>
          </p:nvSpPr>
          <p:spPr>
            <a:xfrm>
              <a:off x="7295198" y="5259308"/>
              <a:ext cx="6518553" cy="317540"/>
            </a:xfrm>
            <a:prstGeom prst="rect">
              <a:avLst/>
            </a:prstGeom>
            <a:noFill/>
          </p:spPr>
          <p:txBody>
            <a:bodyPr wrap="none" lIns="0" tIns="0" rIns="0" bIns="0" rtlCol="0" anchor="t"/>
            <a:lstStyle/>
            <a:p>
              <a:pPr>
                <a:lnSpc>
                  <a:spcPts val="2500"/>
                </a:lnSpc>
              </a:pPr>
              <a:r>
                <a:rPr 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Областной бюджет: </a:t>
              </a:r>
              <a:r>
                <a:rPr lang="ru-RU" alt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688</a:t>
              </a:r>
              <a:r>
                <a:rPr 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 </a:t>
              </a:r>
              <a:r>
                <a:rPr lang="ru-RU" alt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9</a:t>
              </a:r>
              <a:r>
                <a:rPr 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00,00</a:t>
              </a:r>
              <a:r>
                <a:rPr lang="ru-RU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 </a:t>
              </a:r>
              <a:r>
                <a:rPr lang="en-US" sz="1550" dirty="0" err="1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руб</a:t>
              </a:r>
              <a:r>
                <a:rPr 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.</a:t>
              </a:r>
              <a:endParaRPr lang="en-US" sz="1550" dirty="0"/>
            </a:p>
          </p:txBody>
        </p:sp>
        <p:sp>
          <p:nvSpPr>
            <p:cNvPr id="20" name="Shape 14"/>
            <p:cNvSpPr/>
            <p:nvPr/>
          </p:nvSpPr>
          <p:spPr>
            <a:xfrm>
              <a:off x="6280190" y="6282650"/>
              <a:ext cx="7556500" cy="2204720"/>
            </a:xfrm>
            <a:prstGeom prst="roundRect">
              <a:avLst>
                <a:gd name="adj" fmla="val 1444"/>
              </a:avLst>
            </a:prstGeom>
            <a:solidFill>
              <a:srgbClr val="FBFCFE"/>
            </a:solidFill>
            <a:ln w="22860">
              <a:solidFill>
                <a:srgbClr val="CFD2D8"/>
              </a:solidFill>
              <a:prstDash val="solid"/>
            </a:ln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21" name="Shape 15"/>
            <p:cNvSpPr/>
            <p:nvPr/>
          </p:nvSpPr>
          <p:spPr>
            <a:xfrm>
              <a:off x="6303050" y="6305510"/>
              <a:ext cx="793750" cy="2181225"/>
            </a:xfrm>
            <a:prstGeom prst="roundRect">
              <a:avLst>
                <a:gd name="adj" fmla="val 295"/>
              </a:avLst>
            </a:prstGeom>
            <a:solidFill>
              <a:srgbClr val="E9ECF2"/>
            </a:solidFill>
          </p:spPr>
        </p:sp>
        <p:sp>
          <p:nvSpPr>
            <p:cNvPr id="23" name="Text 16"/>
            <p:cNvSpPr/>
            <p:nvPr/>
          </p:nvSpPr>
          <p:spPr>
            <a:xfrm>
              <a:off x="7295198" y="6504027"/>
              <a:ext cx="4477107" cy="310158"/>
            </a:xfrm>
            <a:prstGeom prst="rect">
              <a:avLst/>
            </a:prstGeom>
            <a:noFill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2400"/>
                </a:lnSpc>
                <a:buNone/>
              </a:pPr>
              <a:r>
                <a:rPr lang="en-US" sz="195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Ус</a:t>
              </a:r>
              <a:r>
                <a:rPr lang="ru-RU" altLang="en-US" sz="195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тановка детского игрового и спортивного </a:t>
              </a:r>
            </a:p>
            <a:p>
              <a:pPr marL="0" indent="0" algn="l">
                <a:lnSpc>
                  <a:spcPts val="2400"/>
                </a:lnSpc>
                <a:buNone/>
              </a:pPr>
              <a:r>
                <a:rPr lang="ru-RU" altLang="en-US" sz="195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оборудования в дер. Горбунки </a:t>
              </a:r>
            </a:p>
          </p:txBody>
        </p:sp>
        <p:sp>
          <p:nvSpPr>
            <p:cNvPr id="24" name="Text 17"/>
            <p:cNvSpPr/>
            <p:nvPr/>
          </p:nvSpPr>
          <p:spPr>
            <a:xfrm>
              <a:off x="7294285" y="7919045"/>
              <a:ext cx="6518275" cy="432435"/>
            </a:xfrm>
            <a:prstGeom prst="rect">
              <a:avLst/>
            </a:prstGeom>
            <a:noFill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2500"/>
                </a:lnSpc>
                <a:buNone/>
              </a:pPr>
              <a:r>
                <a:rPr lang="ru-RU" alt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Местный бюджет: 139 146,00 руб.</a:t>
              </a:r>
            </a:p>
          </p:txBody>
        </p:sp>
        <p:sp>
          <p:nvSpPr>
            <p:cNvPr id="25" name="Text 18"/>
            <p:cNvSpPr/>
            <p:nvPr/>
          </p:nvSpPr>
          <p:spPr>
            <a:xfrm>
              <a:off x="7294285" y="7175460"/>
              <a:ext cx="6518275" cy="358775"/>
            </a:xfrm>
            <a:prstGeom prst="rect">
              <a:avLst/>
            </a:prstGeom>
            <a:noFill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2500"/>
                </a:lnSpc>
                <a:buNone/>
              </a:pPr>
              <a:r>
                <a:rPr 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Общая стоимость: </a:t>
              </a:r>
              <a:r>
                <a:rPr lang="ru-RU" alt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1 159</a:t>
              </a:r>
              <a:r>
                <a:rPr 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 </a:t>
              </a:r>
              <a:r>
                <a:rPr lang="ru-RU" alt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546</a:t>
              </a:r>
              <a:r>
                <a:rPr 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,00 руб.</a:t>
              </a:r>
              <a:endParaRPr lang="en-US" sz="1550" dirty="0"/>
            </a:p>
          </p:txBody>
        </p:sp>
        <p:sp>
          <p:nvSpPr>
            <p:cNvPr id="26" name="Text 19"/>
            <p:cNvSpPr/>
            <p:nvPr/>
          </p:nvSpPr>
          <p:spPr>
            <a:xfrm>
              <a:off x="7294563" y="7567692"/>
              <a:ext cx="6518553" cy="317540"/>
            </a:xfrm>
            <a:prstGeom prst="rect">
              <a:avLst/>
            </a:prstGeom>
            <a:noFill/>
          </p:spPr>
          <p:txBody>
            <a:bodyPr wrap="none" lIns="0" tIns="0" rIns="0" bIns="0" rtlCol="0" anchor="t"/>
            <a:lstStyle/>
            <a:p>
              <a:pPr>
                <a:lnSpc>
                  <a:spcPts val="2500"/>
                </a:lnSpc>
              </a:pPr>
              <a:r>
                <a:rPr 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Областной бюджет: </a:t>
              </a:r>
              <a:r>
                <a:rPr lang="ru-RU" alt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1 020</a:t>
              </a:r>
              <a:r>
                <a:rPr 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 </a:t>
              </a:r>
              <a:r>
                <a:rPr lang="ru-RU" alt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4</a:t>
              </a:r>
              <a:r>
                <a:rPr 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00,00</a:t>
              </a:r>
              <a:r>
                <a:rPr lang="ru-RU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 </a:t>
              </a:r>
              <a:r>
                <a:rPr lang="en-US" sz="1550" dirty="0" err="1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руб</a:t>
              </a:r>
              <a:r>
                <a:rPr 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.</a:t>
              </a:r>
              <a:endParaRPr lang="en-US" sz="1550" dirty="0"/>
            </a:p>
          </p:txBody>
        </p:sp>
      </p:grpSp>
      <p:grpSp>
        <p:nvGrpSpPr>
          <p:cNvPr id="29" name="Группа 28"/>
          <p:cNvGrpSpPr/>
          <p:nvPr/>
        </p:nvGrpSpPr>
        <p:grpSpPr>
          <a:xfrm>
            <a:off x="8087205" y="-1301"/>
            <a:ext cx="6272206" cy="1326459"/>
            <a:chOff x="0" y="197258"/>
            <a:chExt cx="6272206" cy="1326459"/>
          </a:xfrm>
        </p:grpSpPr>
        <p:pic>
          <p:nvPicPr>
            <p:cNvPr id="30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9981" y="507596"/>
              <a:ext cx="1292225" cy="8175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1" name="Рисунок 3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23844"/>
              <a:ext cx="2303813" cy="118506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32" name="Picture 3" descr="D:\АЛЕКСАНДР\Инициативный гражданин\ФИГ 2025\leningradskoj1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86326" y="324656"/>
              <a:ext cx="1598748" cy="11990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8589" y="197258"/>
              <a:ext cx="712787" cy="12620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4" name="Image 3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51612" y="3248640"/>
            <a:ext cx="340162" cy="425291"/>
          </a:xfrm>
          <a:prstGeom prst="rect">
            <a:avLst/>
          </a:prstGeom>
        </p:spPr>
      </p:pic>
      <p:pic>
        <p:nvPicPr>
          <p:cNvPr id="6" name="Image 2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51057" y="5651818"/>
            <a:ext cx="297656" cy="372070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0"/>
            <a:ext cx="5514975" cy="8723630"/>
          </a:xfrm>
          <a:prstGeom prst="rect">
            <a:avLst/>
          </a:prstGeom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8705884"/>
            <a:ext cx="14630401" cy="2266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109728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5486400" cy="10972800"/>
          </a:xfrm>
          <a:prstGeom prst="rect">
            <a:avLst/>
          </a:prstGeom>
          <a:solidFill>
            <a:srgbClr val="DFDFE0"/>
          </a:solidFill>
        </p:spPr>
      </p:sp>
      <p:sp>
        <p:nvSpPr>
          <p:cNvPr id="5" name="Text 1"/>
          <p:cNvSpPr/>
          <p:nvPr/>
        </p:nvSpPr>
        <p:spPr>
          <a:xfrm>
            <a:off x="6303050" y="1555846"/>
            <a:ext cx="7556421" cy="49613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ru-RU" altLang="en-US" sz="310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Гостилицкое</a:t>
            </a:r>
            <a:r>
              <a:rPr lang="en-US" sz="310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 сельск</a:t>
            </a:r>
            <a:r>
              <a:rPr lang="ru-RU" altLang="en-US" sz="310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ое</a:t>
            </a:r>
            <a:r>
              <a:rPr lang="en-US" sz="310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 поселени</a:t>
            </a:r>
            <a:r>
              <a:rPr lang="ru-RU" altLang="en-US" sz="310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е</a:t>
            </a:r>
          </a:p>
        </p:txBody>
      </p:sp>
      <p:grpSp>
        <p:nvGrpSpPr>
          <p:cNvPr id="28" name="Группа 27"/>
          <p:cNvGrpSpPr/>
          <p:nvPr/>
        </p:nvGrpSpPr>
        <p:grpSpPr>
          <a:xfrm>
            <a:off x="6280190" y="2610088"/>
            <a:ext cx="7674610" cy="4323160"/>
            <a:chOff x="6280190" y="4022050"/>
            <a:chExt cx="7674610" cy="4323160"/>
          </a:xfrm>
        </p:grpSpPr>
        <p:sp>
          <p:nvSpPr>
            <p:cNvPr id="13" name="Shape 8"/>
            <p:cNvSpPr/>
            <p:nvPr/>
          </p:nvSpPr>
          <p:spPr>
            <a:xfrm>
              <a:off x="6280190" y="4022050"/>
              <a:ext cx="7556421" cy="2062401"/>
            </a:xfrm>
            <a:prstGeom prst="roundRect">
              <a:avLst>
                <a:gd name="adj" fmla="val 1444"/>
              </a:avLst>
            </a:prstGeom>
            <a:solidFill>
              <a:srgbClr val="FBFCFE"/>
            </a:solidFill>
            <a:ln w="22860">
              <a:solidFill>
                <a:srgbClr val="CFD2D8"/>
              </a:solidFill>
              <a:prstDash val="solid"/>
            </a:ln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4" name="Shape 9"/>
            <p:cNvSpPr/>
            <p:nvPr/>
          </p:nvSpPr>
          <p:spPr>
            <a:xfrm>
              <a:off x="6303050" y="4044910"/>
              <a:ext cx="793790" cy="2016681"/>
            </a:xfrm>
            <a:prstGeom prst="roundRect">
              <a:avLst>
                <a:gd name="adj" fmla="val 295"/>
              </a:avLst>
            </a:prstGeom>
            <a:solidFill>
              <a:srgbClr val="E9ECF2"/>
            </a:solidFill>
          </p:spPr>
        </p:sp>
        <p:sp>
          <p:nvSpPr>
            <p:cNvPr id="16" name="Text 10"/>
            <p:cNvSpPr/>
            <p:nvPr/>
          </p:nvSpPr>
          <p:spPr>
            <a:xfrm>
              <a:off x="7295198" y="4243268"/>
              <a:ext cx="5666184" cy="310158"/>
            </a:xfrm>
            <a:prstGeom prst="rect">
              <a:avLst/>
            </a:prstGeom>
            <a:noFill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2400"/>
                </a:lnSpc>
                <a:buNone/>
              </a:pPr>
              <a:r>
                <a:rPr lang="ru-RU" altLang="en-US" sz="195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Ремонт щебеночного покрытия дороги  в</a:t>
              </a:r>
              <a:br>
                <a:rPr lang="ru-RU" altLang="en-US" sz="195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</a:br>
              <a:r>
                <a:rPr lang="ru-RU" altLang="en-US" sz="195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дер. Новый Бор</a:t>
              </a:r>
            </a:p>
          </p:txBody>
        </p:sp>
        <p:sp>
          <p:nvSpPr>
            <p:cNvPr id="17" name="Text 11"/>
            <p:cNvSpPr/>
            <p:nvPr/>
          </p:nvSpPr>
          <p:spPr>
            <a:xfrm>
              <a:off x="7294920" y="5657175"/>
              <a:ext cx="6518275" cy="410845"/>
            </a:xfrm>
            <a:prstGeom prst="rect">
              <a:avLst/>
            </a:prstGeom>
            <a:noFill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2500"/>
                </a:lnSpc>
                <a:buNone/>
              </a:pPr>
              <a:r>
                <a:rPr lang="ru-RU" alt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Местный бюджет: 59 451,39 руб.</a:t>
              </a:r>
            </a:p>
          </p:txBody>
        </p:sp>
        <p:sp>
          <p:nvSpPr>
            <p:cNvPr id="18" name="Text 12"/>
            <p:cNvSpPr/>
            <p:nvPr/>
          </p:nvSpPr>
          <p:spPr>
            <a:xfrm>
              <a:off x="7295198" y="4862711"/>
              <a:ext cx="6518553" cy="317540"/>
            </a:xfrm>
            <a:prstGeom prst="rect">
              <a:avLst/>
            </a:prstGeom>
            <a:noFill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2500"/>
                </a:lnSpc>
                <a:buNone/>
              </a:pPr>
              <a:r>
                <a:rPr 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Общая стоимость:  </a:t>
              </a:r>
              <a:r>
                <a:rPr lang="ru-RU" alt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598</a:t>
              </a:r>
              <a:r>
                <a:rPr 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 </a:t>
              </a:r>
              <a:r>
                <a:rPr lang="ru-RU" alt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 146</a:t>
              </a:r>
              <a:r>
                <a:rPr 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,</a:t>
              </a:r>
              <a:r>
                <a:rPr lang="ru-RU" alt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76</a:t>
              </a:r>
              <a:r>
                <a:rPr 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 руб.</a:t>
              </a:r>
              <a:endParaRPr lang="en-US" sz="1550" dirty="0"/>
            </a:p>
          </p:txBody>
        </p:sp>
        <p:sp>
          <p:nvSpPr>
            <p:cNvPr id="19" name="Text 13"/>
            <p:cNvSpPr/>
            <p:nvPr/>
          </p:nvSpPr>
          <p:spPr>
            <a:xfrm>
              <a:off x="7295198" y="5259308"/>
              <a:ext cx="6518553" cy="317540"/>
            </a:xfrm>
            <a:prstGeom prst="rect">
              <a:avLst/>
            </a:prstGeom>
            <a:noFill/>
          </p:spPr>
          <p:txBody>
            <a:bodyPr wrap="none" lIns="0" tIns="0" rIns="0" bIns="0" rtlCol="0" anchor="t"/>
            <a:lstStyle/>
            <a:p>
              <a:pPr>
                <a:lnSpc>
                  <a:spcPts val="2500"/>
                </a:lnSpc>
              </a:pPr>
              <a:r>
                <a:rPr 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Областной бюджет: </a:t>
              </a:r>
              <a:r>
                <a:rPr lang="ru-RU" alt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536</a:t>
              </a:r>
              <a:r>
                <a:rPr 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 </a:t>
              </a:r>
              <a:r>
                <a:rPr lang="ru-RU" alt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695,37</a:t>
              </a:r>
              <a:r>
                <a:rPr lang="ru-RU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 </a:t>
              </a:r>
              <a:r>
                <a:rPr lang="en-US" sz="1550" dirty="0" err="1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руб</a:t>
              </a:r>
              <a:r>
                <a:rPr 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.</a:t>
              </a:r>
              <a:endParaRPr lang="en-US" sz="1550" dirty="0"/>
            </a:p>
          </p:txBody>
        </p:sp>
        <p:sp>
          <p:nvSpPr>
            <p:cNvPr id="20" name="Shape 14"/>
            <p:cNvSpPr/>
            <p:nvPr/>
          </p:nvSpPr>
          <p:spPr>
            <a:xfrm>
              <a:off x="6280190" y="6282809"/>
              <a:ext cx="7556421" cy="2062401"/>
            </a:xfrm>
            <a:prstGeom prst="roundRect">
              <a:avLst>
                <a:gd name="adj" fmla="val 1444"/>
              </a:avLst>
            </a:prstGeom>
            <a:solidFill>
              <a:srgbClr val="FBFCFE"/>
            </a:solidFill>
            <a:ln w="22860">
              <a:solidFill>
                <a:srgbClr val="CFD2D8"/>
              </a:solidFill>
              <a:prstDash val="solid"/>
            </a:ln>
          </p:spPr>
        </p:sp>
        <p:sp>
          <p:nvSpPr>
            <p:cNvPr id="21" name="Shape 15"/>
            <p:cNvSpPr/>
            <p:nvPr/>
          </p:nvSpPr>
          <p:spPr>
            <a:xfrm>
              <a:off x="6303050" y="6305669"/>
              <a:ext cx="793790" cy="2016681"/>
            </a:xfrm>
            <a:prstGeom prst="roundRect">
              <a:avLst>
                <a:gd name="adj" fmla="val 295"/>
              </a:avLst>
            </a:prstGeom>
            <a:solidFill>
              <a:srgbClr val="E9ECF2"/>
            </a:solidFill>
          </p:spPr>
        </p:sp>
        <p:sp>
          <p:nvSpPr>
            <p:cNvPr id="23" name="Text 16"/>
            <p:cNvSpPr/>
            <p:nvPr/>
          </p:nvSpPr>
          <p:spPr>
            <a:xfrm>
              <a:off x="7295198" y="6504027"/>
              <a:ext cx="4477107" cy="310158"/>
            </a:xfrm>
            <a:prstGeom prst="rect">
              <a:avLst/>
            </a:prstGeom>
            <a:noFill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2400"/>
                </a:lnSpc>
                <a:buNone/>
              </a:pPr>
              <a:r>
                <a:rPr lang="ru-RU" altLang="en-US" sz="195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Благоустройство территории </a:t>
              </a:r>
              <a:br>
                <a:rPr lang="ru-RU" altLang="en-US" sz="195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</a:br>
              <a:r>
                <a:rPr lang="ru-RU" altLang="en-US" sz="195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</a:rPr>
                <a:t>у д.8, по ул. Комсомольская в дер. Гостилицы </a:t>
              </a:r>
            </a:p>
            <a:p>
              <a:pPr marL="0" indent="0" algn="l">
                <a:lnSpc>
                  <a:spcPts val="2400"/>
                </a:lnSpc>
                <a:buNone/>
              </a:pPr>
              <a:endParaRPr lang="ru-RU" altLang="en-US" sz="195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endParaRPr>
            </a:p>
            <a:p>
              <a:pPr marL="0" indent="0" algn="l">
                <a:lnSpc>
                  <a:spcPts val="2400"/>
                </a:lnSpc>
                <a:buNone/>
              </a:pPr>
              <a:endParaRPr lang="ru-RU" altLang="en-US" sz="195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endParaRPr>
            </a:p>
          </p:txBody>
        </p:sp>
        <p:sp>
          <p:nvSpPr>
            <p:cNvPr id="24" name="Text 17"/>
            <p:cNvSpPr/>
            <p:nvPr/>
          </p:nvSpPr>
          <p:spPr>
            <a:xfrm>
              <a:off x="7294563" y="7899718"/>
              <a:ext cx="6518553" cy="317540"/>
            </a:xfrm>
            <a:prstGeom prst="rect">
              <a:avLst/>
            </a:prstGeom>
            <a:noFill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2500"/>
                </a:lnSpc>
                <a:buNone/>
              </a:pPr>
              <a:r>
                <a:rPr lang="ru-RU" alt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Местный бюджет: 1177 600,00 руб.</a:t>
              </a:r>
            </a:p>
          </p:txBody>
        </p:sp>
        <p:sp>
          <p:nvSpPr>
            <p:cNvPr id="25" name="Text 18"/>
            <p:cNvSpPr/>
            <p:nvPr/>
          </p:nvSpPr>
          <p:spPr>
            <a:xfrm>
              <a:off x="7294920" y="7267535"/>
              <a:ext cx="6659880" cy="299720"/>
            </a:xfrm>
            <a:prstGeom prst="rect">
              <a:avLst/>
            </a:prstGeom>
            <a:noFill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2500"/>
                </a:lnSpc>
                <a:buNone/>
              </a:pPr>
              <a:r>
                <a:rPr 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Общая стоимость: </a:t>
              </a:r>
              <a:r>
                <a:rPr lang="ru-RU" alt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2 200</a:t>
              </a:r>
              <a:r>
                <a:rPr 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 </a:t>
              </a:r>
              <a:r>
                <a:rPr lang="ru-RU" alt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000</a:t>
              </a:r>
              <a:r>
                <a:rPr 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,00 руб.</a:t>
              </a:r>
              <a:endParaRPr lang="en-US" sz="1550" dirty="0"/>
            </a:p>
          </p:txBody>
        </p:sp>
        <p:sp>
          <p:nvSpPr>
            <p:cNvPr id="26" name="Text 19"/>
            <p:cNvSpPr/>
            <p:nvPr/>
          </p:nvSpPr>
          <p:spPr>
            <a:xfrm>
              <a:off x="7294563" y="7567692"/>
              <a:ext cx="6518553" cy="317540"/>
            </a:xfrm>
            <a:prstGeom prst="rect">
              <a:avLst/>
            </a:prstGeom>
            <a:noFill/>
          </p:spPr>
          <p:txBody>
            <a:bodyPr wrap="none" lIns="0" tIns="0" rIns="0" bIns="0" rtlCol="0" anchor="t"/>
            <a:lstStyle/>
            <a:p>
              <a:pPr>
                <a:lnSpc>
                  <a:spcPts val="2500"/>
                </a:lnSpc>
              </a:pPr>
              <a:r>
                <a:rPr 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Областной бюджет: </a:t>
              </a:r>
              <a:r>
                <a:rPr lang="ru-RU" alt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1 020</a:t>
              </a:r>
              <a:r>
                <a:rPr 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 </a:t>
              </a:r>
              <a:r>
                <a:rPr lang="ru-RU" alt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4</a:t>
              </a:r>
              <a:r>
                <a:rPr 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00,00</a:t>
              </a:r>
              <a:r>
                <a:rPr lang="ru-RU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 </a:t>
              </a:r>
              <a:r>
                <a:rPr lang="en-US" sz="1550" dirty="0" err="1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руб</a:t>
              </a:r>
              <a:r>
                <a:rPr 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.</a:t>
              </a:r>
              <a:endParaRPr lang="en-US" sz="1550" dirty="0"/>
            </a:p>
          </p:txBody>
        </p:sp>
      </p:grpSp>
      <p:grpSp>
        <p:nvGrpSpPr>
          <p:cNvPr id="29" name="Группа 28"/>
          <p:cNvGrpSpPr/>
          <p:nvPr/>
        </p:nvGrpSpPr>
        <p:grpSpPr>
          <a:xfrm>
            <a:off x="8087205" y="-1301"/>
            <a:ext cx="6272206" cy="1326459"/>
            <a:chOff x="0" y="197258"/>
            <a:chExt cx="6272206" cy="1326459"/>
          </a:xfrm>
        </p:grpSpPr>
        <p:pic>
          <p:nvPicPr>
            <p:cNvPr id="30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9981" y="507596"/>
              <a:ext cx="1292225" cy="8175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1" name="Рисунок 3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23844"/>
              <a:ext cx="2303813" cy="118506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32" name="Picture 3" descr="D:\АЛЕКСАНДР\Инициативный гражданин\ФИГ 2025\leningradskoj1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86326" y="324656"/>
              <a:ext cx="1598748" cy="11990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8589" y="197258"/>
              <a:ext cx="712787" cy="12620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4" name="Image 3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51612" y="3248640"/>
            <a:ext cx="340162" cy="425291"/>
          </a:xfrm>
          <a:prstGeom prst="rect">
            <a:avLst/>
          </a:prstGeom>
        </p:spPr>
      </p:pic>
      <p:pic>
        <p:nvPicPr>
          <p:cNvPr id="6" name="Image 2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50978" y="5689441"/>
            <a:ext cx="340162" cy="425291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40" y="-1270"/>
            <a:ext cx="5484495" cy="8975090"/>
          </a:xfrm>
          <a:prstGeom prst="rect">
            <a:avLst/>
          </a:prstGeom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8705884"/>
            <a:ext cx="14630401" cy="2266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5486400" cy="10972800"/>
          </a:xfrm>
          <a:prstGeom prst="rect">
            <a:avLst/>
          </a:prstGeom>
          <a:solidFill>
            <a:srgbClr val="DFDFE0"/>
          </a:solidFill>
        </p:spPr>
      </p:sp>
      <p:sp>
        <p:nvSpPr>
          <p:cNvPr id="4" name="Text 1"/>
          <p:cNvSpPr/>
          <p:nvPr/>
        </p:nvSpPr>
        <p:spPr>
          <a:xfrm>
            <a:off x="6280190" y="1545527"/>
            <a:ext cx="7556421" cy="124015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algn="l">
              <a:lnSpc>
                <a:spcPts val="3900"/>
              </a:lnSpc>
              <a:buClrTx/>
              <a:buSzTx/>
              <a:buFontTx/>
              <a:buNone/>
            </a:pPr>
            <a:r>
              <a:rPr lang="ru-RU" altLang="en-US" sz="310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Кипенское сельское поселение</a:t>
            </a:r>
          </a:p>
        </p:txBody>
      </p:sp>
      <p:grpSp>
        <p:nvGrpSpPr>
          <p:cNvPr id="18" name="Группа 17"/>
          <p:cNvGrpSpPr/>
          <p:nvPr/>
        </p:nvGrpSpPr>
        <p:grpSpPr>
          <a:xfrm>
            <a:off x="6035080" y="2656880"/>
            <a:ext cx="7579281" cy="4545250"/>
            <a:chOff x="6280190" y="1830229"/>
            <a:chExt cx="7579281" cy="4545250"/>
          </a:xfrm>
        </p:grpSpPr>
        <p:sp>
          <p:nvSpPr>
            <p:cNvPr id="5" name="Shape 2"/>
            <p:cNvSpPr/>
            <p:nvPr/>
          </p:nvSpPr>
          <p:spPr>
            <a:xfrm>
              <a:off x="6280190" y="1830229"/>
              <a:ext cx="7556500" cy="2379980"/>
            </a:xfrm>
            <a:prstGeom prst="roundRect">
              <a:avLst>
                <a:gd name="adj" fmla="val 1538"/>
              </a:avLst>
            </a:prstGeom>
            <a:solidFill>
              <a:srgbClr val="FBFCFE"/>
            </a:solidFill>
            <a:ln w="22860">
              <a:solidFill>
                <a:srgbClr val="CFD2D8"/>
              </a:solidFill>
              <a:prstDash val="solid"/>
            </a:ln>
          </p:spPr>
        </p:sp>
        <p:sp>
          <p:nvSpPr>
            <p:cNvPr id="6" name="Shape 3"/>
            <p:cNvSpPr/>
            <p:nvPr/>
          </p:nvSpPr>
          <p:spPr>
            <a:xfrm>
              <a:off x="6303050" y="1837214"/>
              <a:ext cx="793750" cy="2351405"/>
            </a:xfrm>
            <a:prstGeom prst="roundRect">
              <a:avLst>
                <a:gd name="adj" fmla="val 295"/>
              </a:avLst>
            </a:prstGeom>
            <a:solidFill>
              <a:srgbClr val="E9ECF2"/>
            </a:solidFill>
          </p:spPr>
        </p:sp>
        <p:pic>
          <p:nvPicPr>
            <p:cNvPr id="7" name="Image 1" descr="preencoded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51057" y="2865477"/>
              <a:ext cx="297656" cy="372070"/>
            </a:xfrm>
            <a:prstGeom prst="rect">
              <a:avLst/>
            </a:prstGeom>
          </p:spPr>
        </p:pic>
        <p:sp>
          <p:nvSpPr>
            <p:cNvPr id="8" name="Text 4"/>
            <p:cNvSpPr/>
            <p:nvPr/>
          </p:nvSpPr>
          <p:spPr>
            <a:xfrm>
              <a:off x="7294920" y="1940084"/>
              <a:ext cx="6518275" cy="984885"/>
            </a:xfrm>
            <a:prstGeom prst="rect">
              <a:avLst/>
            </a:prstGeom>
            <a:noFill/>
          </p:spPr>
          <p:txBody>
            <a:bodyPr wrap="square" lIns="0" tIns="0" rIns="0" bIns="0" rtlCol="0" anchor="t"/>
            <a:lstStyle/>
            <a:p>
              <a:pPr marL="0" indent="0" algn="l">
                <a:lnSpc>
                  <a:spcPts val="2400"/>
                </a:lnSpc>
                <a:buNone/>
              </a:pPr>
              <a:r>
                <a:rPr lang="ru-RU" altLang="en-US" sz="195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Частичная отсыпка дорог в 4 населенных</a:t>
              </a:r>
            </a:p>
            <a:p>
              <a:pPr marL="0" indent="0" algn="l">
                <a:lnSpc>
                  <a:spcPts val="2400"/>
                </a:lnSpc>
                <a:buNone/>
              </a:pPr>
              <a:r>
                <a:rPr lang="ru-RU" altLang="en-US" sz="195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 пунктах; благоустройство баскетбольной площадки в дер. Келози</a:t>
              </a:r>
              <a:endParaRPr lang="en-US" sz="1950" dirty="0"/>
            </a:p>
          </p:txBody>
        </p:sp>
        <p:sp>
          <p:nvSpPr>
            <p:cNvPr id="9" name="Text 5"/>
            <p:cNvSpPr/>
            <p:nvPr/>
          </p:nvSpPr>
          <p:spPr>
            <a:xfrm>
              <a:off x="7295198" y="3044190"/>
              <a:ext cx="6518553" cy="317540"/>
            </a:xfrm>
            <a:prstGeom prst="rect">
              <a:avLst/>
            </a:prstGeom>
            <a:noFill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2500"/>
                </a:lnSpc>
                <a:buNone/>
              </a:pPr>
              <a:r>
                <a:rPr 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Общая стоимость: 1 </a:t>
              </a:r>
              <a:r>
                <a:rPr lang="ru-RU" alt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097</a:t>
              </a:r>
              <a:r>
                <a:rPr 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 </a:t>
              </a:r>
              <a:r>
                <a:rPr lang="ru-RU" alt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445</a:t>
              </a:r>
              <a:r>
                <a:rPr 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,00 руб.</a:t>
              </a:r>
              <a:endParaRPr lang="en-US" sz="1550" dirty="0"/>
            </a:p>
          </p:txBody>
        </p:sp>
        <p:sp>
          <p:nvSpPr>
            <p:cNvPr id="10" name="Text 6"/>
            <p:cNvSpPr/>
            <p:nvPr/>
          </p:nvSpPr>
          <p:spPr>
            <a:xfrm>
              <a:off x="7295198" y="3415387"/>
              <a:ext cx="6518553" cy="317540"/>
            </a:xfrm>
            <a:prstGeom prst="rect">
              <a:avLst/>
            </a:prstGeom>
            <a:noFill/>
          </p:spPr>
          <p:txBody>
            <a:bodyPr wrap="none" lIns="0" tIns="0" rIns="0" bIns="0" rtlCol="0" anchor="t"/>
            <a:lstStyle/>
            <a:p>
              <a:pPr>
                <a:lnSpc>
                  <a:spcPts val="2500"/>
                </a:lnSpc>
              </a:pPr>
              <a:r>
                <a:rPr 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Областной бюджет:  </a:t>
              </a:r>
              <a:r>
                <a:rPr lang="ru-RU" alt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984</a:t>
              </a:r>
              <a:r>
                <a:rPr 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 </a:t>
              </a:r>
              <a:r>
                <a:rPr lang="ru-RU" alt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1</a:t>
              </a:r>
              <a:r>
                <a:rPr 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00,00</a:t>
              </a:r>
              <a:r>
                <a:rPr lang="ru-RU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 </a:t>
              </a:r>
              <a:r>
                <a:rPr lang="en-US" sz="1550" dirty="0" err="1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руб</a:t>
              </a:r>
              <a:r>
                <a:rPr 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.</a:t>
              </a:r>
              <a:endParaRPr lang="en-US" sz="1550" dirty="0"/>
            </a:p>
          </p:txBody>
        </p:sp>
        <p:sp>
          <p:nvSpPr>
            <p:cNvPr id="11" name="Shape 7"/>
            <p:cNvSpPr/>
            <p:nvPr/>
          </p:nvSpPr>
          <p:spPr>
            <a:xfrm>
              <a:off x="6303050" y="4439523"/>
              <a:ext cx="7556421" cy="1935956"/>
            </a:xfrm>
            <a:prstGeom prst="roundRect">
              <a:avLst>
                <a:gd name="adj" fmla="val 1538"/>
              </a:avLst>
            </a:prstGeom>
            <a:solidFill>
              <a:srgbClr val="FBFCFE"/>
            </a:solidFill>
            <a:ln w="22860">
              <a:solidFill>
                <a:srgbClr val="CFD2D8"/>
              </a:solidFill>
              <a:prstDash val="solid"/>
            </a:ln>
          </p:spPr>
        </p:sp>
        <p:sp>
          <p:nvSpPr>
            <p:cNvPr id="12" name="Shape 8"/>
            <p:cNvSpPr/>
            <p:nvPr/>
          </p:nvSpPr>
          <p:spPr>
            <a:xfrm>
              <a:off x="6280190" y="4439444"/>
              <a:ext cx="793750" cy="1935480"/>
            </a:xfrm>
            <a:prstGeom prst="roundRect">
              <a:avLst>
                <a:gd name="adj" fmla="val 295"/>
              </a:avLst>
            </a:prstGeom>
            <a:solidFill>
              <a:srgbClr val="E9ECF2"/>
            </a:solidFill>
          </p:spPr>
        </p:sp>
        <p:sp>
          <p:nvSpPr>
            <p:cNvPr id="14" name="Text 9"/>
            <p:cNvSpPr/>
            <p:nvPr/>
          </p:nvSpPr>
          <p:spPr>
            <a:xfrm>
              <a:off x="7294920" y="4577239"/>
              <a:ext cx="6518275" cy="481965"/>
            </a:xfrm>
            <a:prstGeom prst="rect">
              <a:avLst/>
            </a:prstGeom>
            <a:noFill/>
          </p:spPr>
          <p:txBody>
            <a:bodyPr wrap="square" lIns="0" tIns="0" rIns="0" bIns="0" rtlCol="0" anchor="t"/>
            <a:lstStyle/>
            <a:p>
              <a:pPr marL="0" indent="0" algn="l">
                <a:lnSpc>
                  <a:spcPts val="2400"/>
                </a:lnSpc>
                <a:buNone/>
              </a:pPr>
              <a:r>
                <a:rPr lang="ru-RU" altLang="en-US" sz="1950" dirty="0">
                  <a:solidFill>
                    <a:srgbClr val="15213F"/>
                  </a:solidFill>
                  <a:latin typeface="Roboto Slab" pitchFamily="34" charset="0"/>
                  <a:ea typeface="Roboto Slab" pitchFamily="34" charset="-122"/>
                  <a:cs typeface="Roboto Slab" pitchFamily="34" charset="-120"/>
                </a:rPr>
                <a:t>Благоустройство в дер. Кипень</a:t>
              </a:r>
            </a:p>
          </p:txBody>
        </p:sp>
        <p:sp>
          <p:nvSpPr>
            <p:cNvPr id="15" name="Text 10"/>
            <p:cNvSpPr/>
            <p:nvPr/>
          </p:nvSpPr>
          <p:spPr>
            <a:xfrm>
              <a:off x="7294285" y="4986814"/>
              <a:ext cx="6518275" cy="348615"/>
            </a:xfrm>
            <a:prstGeom prst="rect">
              <a:avLst/>
            </a:prstGeom>
            <a:noFill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2500"/>
                </a:lnSpc>
                <a:buNone/>
              </a:pPr>
              <a:r>
                <a:rPr 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Общая стоимость: </a:t>
              </a:r>
              <a:r>
                <a:rPr lang="ru-RU" alt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 </a:t>
              </a:r>
              <a:r>
                <a:rPr 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1 1</a:t>
              </a:r>
              <a:r>
                <a:rPr lang="ru-RU" alt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34</a:t>
              </a:r>
              <a:r>
                <a:rPr 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 </a:t>
              </a:r>
              <a:r>
                <a:rPr lang="ru-RU" alt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778</a:t>
              </a:r>
              <a:r>
                <a:rPr 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,00 руб.</a:t>
              </a:r>
              <a:endParaRPr lang="en-US" sz="1550" dirty="0"/>
            </a:p>
          </p:txBody>
        </p:sp>
        <p:sp>
          <p:nvSpPr>
            <p:cNvPr id="16" name="Text 11"/>
            <p:cNvSpPr/>
            <p:nvPr/>
          </p:nvSpPr>
          <p:spPr>
            <a:xfrm>
              <a:off x="7294285" y="5419884"/>
              <a:ext cx="6518275" cy="485140"/>
            </a:xfrm>
            <a:prstGeom prst="rect">
              <a:avLst/>
            </a:prstGeom>
            <a:noFill/>
          </p:spPr>
          <p:txBody>
            <a:bodyPr wrap="none" lIns="0" tIns="0" rIns="0" bIns="0" rtlCol="0" anchor="t"/>
            <a:lstStyle/>
            <a:p>
              <a:pPr>
                <a:lnSpc>
                  <a:spcPts val="2500"/>
                </a:lnSpc>
              </a:pPr>
              <a:r>
                <a:rPr 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Областной бюджет: 1 020 </a:t>
              </a:r>
              <a:r>
                <a:rPr lang="ru-RU" alt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400</a:t>
              </a:r>
              <a:r>
                <a:rPr 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,</a:t>
              </a:r>
              <a:r>
                <a:rPr lang="ru-RU" alt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0</a:t>
              </a:r>
              <a:r>
                <a:rPr 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0</a:t>
              </a:r>
              <a:r>
                <a:rPr lang="ru-RU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 </a:t>
              </a:r>
              <a:r>
                <a:rPr lang="en-US" sz="1550" dirty="0" err="1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руб</a:t>
              </a:r>
              <a:r>
                <a:rPr lang="en-US" sz="1550" dirty="0">
                  <a:solidFill>
                    <a:srgbClr val="15213F"/>
                  </a:solidFill>
                  <a:latin typeface="Roboto" panose="02000000000000000000" pitchFamily="34" charset="0"/>
                  <a:ea typeface="Roboto" panose="02000000000000000000" pitchFamily="34" charset="-122"/>
                  <a:cs typeface="Roboto" panose="02000000000000000000" pitchFamily="34" charset="-120"/>
                </a:rPr>
                <a:t>.</a:t>
              </a:r>
              <a:endParaRPr lang="en-US" sz="1550" dirty="0"/>
            </a:p>
          </p:txBody>
        </p:sp>
      </p:grpSp>
      <p:grpSp>
        <p:nvGrpSpPr>
          <p:cNvPr id="19" name="Группа 18"/>
          <p:cNvGrpSpPr/>
          <p:nvPr/>
        </p:nvGrpSpPr>
        <p:grpSpPr>
          <a:xfrm>
            <a:off x="8087205" y="-1301"/>
            <a:ext cx="6272206" cy="1326459"/>
            <a:chOff x="0" y="197258"/>
            <a:chExt cx="6272206" cy="1326459"/>
          </a:xfrm>
        </p:grpSpPr>
        <p:pic>
          <p:nvPicPr>
            <p:cNvPr id="20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9981" y="507596"/>
              <a:ext cx="1292225" cy="8175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1" name="Рисунок 2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23844"/>
              <a:ext cx="2303813" cy="118506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2" name="Picture 3" descr="D:\АЛЕКСАНДР\Инициативный гражданин\ФИГ 2025\leningradskoj1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86326" y="324656"/>
              <a:ext cx="1598748" cy="11990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8589" y="197258"/>
              <a:ext cx="712787" cy="12620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4" name="Text 5"/>
          <p:cNvSpPr/>
          <p:nvPr/>
        </p:nvSpPr>
        <p:spPr>
          <a:xfrm>
            <a:off x="7049770" y="4612640"/>
            <a:ext cx="6644640" cy="333375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ru-RU" altLang="en-US" sz="15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Местный бюджет</a:t>
            </a:r>
            <a:r>
              <a:rPr lang="en-US" sz="15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:  </a:t>
            </a:r>
            <a:r>
              <a:rPr lang="ru-RU" altLang="en-US" sz="15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109</a:t>
            </a:r>
            <a:r>
              <a:rPr lang="en-US" sz="15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 </a:t>
            </a:r>
            <a:r>
              <a:rPr lang="ru-RU" altLang="en-US" sz="15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345</a:t>
            </a:r>
            <a:r>
              <a:rPr lang="en-US" sz="15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,00 руб.</a:t>
            </a:r>
            <a:endParaRPr lang="en-US" sz="1550" dirty="0"/>
          </a:p>
        </p:txBody>
      </p:sp>
      <p:sp>
        <p:nvSpPr>
          <p:cNvPr id="25" name="Text 10"/>
          <p:cNvSpPr/>
          <p:nvPr/>
        </p:nvSpPr>
        <p:spPr>
          <a:xfrm>
            <a:off x="7061835" y="6730365"/>
            <a:ext cx="6728460" cy="462915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ru-RU" altLang="en-US" sz="15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Местный </a:t>
            </a:r>
            <a:r>
              <a:rPr lang="en-US" sz="15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 </a:t>
            </a:r>
            <a:r>
              <a:rPr lang="ru-RU" altLang="en-US" sz="15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бюджет</a:t>
            </a:r>
            <a:r>
              <a:rPr lang="en-US" sz="15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: </a:t>
            </a:r>
            <a:r>
              <a:rPr lang="ru-RU" altLang="en-US" sz="15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 </a:t>
            </a:r>
            <a:r>
              <a:rPr lang="en-US" sz="15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 </a:t>
            </a:r>
            <a:r>
              <a:rPr lang="ru-RU" altLang="en-US" sz="15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113</a:t>
            </a:r>
            <a:r>
              <a:rPr lang="en-US" sz="15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 </a:t>
            </a:r>
            <a:r>
              <a:rPr lang="ru-RU" altLang="en-US" sz="15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378</a:t>
            </a:r>
            <a:r>
              <a:rPr lang="en-US" sz="1550" dirty="0">
                <a:solidFill>
                  <a:srgbClr val="15213F"/>
                </a:solidFill>
                <a:latin typeface="Roboto" panose="02000000000000000000" pitchFamily="34" charset="0"/>
                <a:ea typeface="Roboto" panose="02000000000000000000" pitchFamily="34" charset="-122"/>
                <a:cs typeface="Roboto" panose="02000000000000000000" pitchFamily="34" charset="-120"/>
              </a:rPr>
              <a:t>,00 руб.</a:t>
            </a:r>
            <a:endParaRPr lang="en-US" sz="1550" dirty="0"/>
          </a:p>
        </p:txBody>
      </p:sp>
      <p:pic>
        <p:nvPicPr>
          <p:cNvPr id="26" name="Image 2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79833" y="5885656"/>
            <a:ext cx="340162" cy="425291"/>
          </a:xfrm>
          <a:prstGeom prst="rect">
            <a:avLst/>
          </a:prstGeom>
        </p:spPr>
      </p:pic>
      <p:pic>
        <p:nvPicPr>
          <p:cNvPr id="27" name="Изображение 2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065" y="63500"/>
            <a:ext cx="5474335" cy="8703310"/>
          </a:xfrm>
          <a:prstGeom prst="rect">
            <a:avLst/>
          </a:prstGeom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8705884"/>
            <a:ext cx="14630401" cy="2266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95.52188976377957,&quot;left&quot;:62.50314960629921,&quot;top&quot;:407.08125984251967,&quot;width&quot;:678.1499212598426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1.78440944881885,&quot;left&quot;:62.50314960629921,&quot;top&quot;:326.8031496062992,&quot;width&quot;:1026.9937007874014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1.78440944881885,&quot;left&quot;:62.50314960629921,&quot;top&quot;:326.8031496062992,&quot;width&quot;:1026.9937007874014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1.78440944881885,&quot;left&quot;:62.50314960629921,&quot;top&quot;:326.8031496062992,&quot;width&quot;:1026.9937007874014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1.78440944881885,&quot;left&quot;:62.50314960629921,&quot;top&quot;:326.8031496062992,&quot;width&quot;:1026.9937007874014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1.78440944881885,&quot;left&quot;:62.50314960629921,&quot;top&quot;:326.8031496062992,&quot;width&quot;:1026.9937007874014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57.4125196850394,&quot;left&quot;:62.50314960629921,&quot;top&quot;:133.94062992125984,&quot;width&quot;:1026.9937007874018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7.06566929133865,&quot;left&quot;:62.50314960629921,&quot;top&quot;:387.1312598425197,&quot;width&quot;:1026.9937007874018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7.06566929133865,&quot;left&quot;:62.50314960629921,&quot;top&quot;:387.1312598425197,&quot;width&quot;:1026.9937007874018}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7.06566929133865,&quot;left&quot;:62.50314960629921,&quot;top&quot;:387.1312598425197,&quot;width&quot;:1026.9937007874018}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7.06566929133865,&quot;left&quot;:62.50314960629921,&quot;top&quot;:387.1312598425197,&quot;width&quot;:1026.9937007874018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95.52188976377957,&quot;left&quot;:62.50314960629921,&quot;top&quot;:407.08125984251967,&quot;width&quot;:678.1499212598426}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7.06566929133865,&quot;left&quot;:62.50314960629921,&quot;top&quot;:387.1312598425197,&quot;width&quot;:1026.9937007874018}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7.06566929133865,&quot;left&quot;:62.50314960629921,&quot;top&quot;:387.1312598425197,&quot;width&quot;:1026.9937007874018}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7.06566929133865,&quot;left&quot;:62.50314960629921,&quot;top&quot;:387.1312598425197,&quot;width&quot;:1026.9937007874018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95.52188976377957,&quot;left&quot;:62.50314960629921,&quot;top&quot;:407.08125984251967,&quot;width&quot;:678.1499212598426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95.52188976377957,&quot;left&quot;:62.50314960629921,&quot;top&quot;:407.08125984251967,&quot;width&quot;:678.1499212598426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1.78440944881885,&quot;left&quot;:62.50314960629921,&quot;top&quot;:326.8031496062992,&quot;width&quot;:1026.9937007874014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1.78440944881885,&quot;left&quot;:62.50314960629921,&quot;top&quot;:326.8031496062992,&quot;width&quot;:1026.9937007874014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1.78440944881885,&quot;left&quot;:62.50314960629921,&quot;top&quot;:326.8031496062992,&quot;width&quot;:1026.9937007874014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1.78440944881885,&quot;left&quot;:62.50314960629921,&quot;top&quot;:326.8031496062992,&quot;width&quot;:1026.9937007874014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1.78440944881885,&quot;left&quot;:62.50314960629921,&quot;top&quot;:326.8031496062992,&quot;width&quot;:1026.9937007874014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1294</Words>
  <Application>Microsoft Office PowerPoint</Application>
  <PresentationFormat>Произвольный</PresentationFormat>
  <Paragraphs>217</Paragraphs>
  <Slides>21</Slides>
  <Notes>21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21</vt:i4>
      </vt:variant>
    </vt:vector>
  </HeadingPairs>
  <TitlesOfParts>
    <vt:vector size="27" baseType="lpstr">
      <vt:lpstr>Roboto Slab</vt:lpstr>
      <vt:lpstr>Roboto</vt:lpstr>
      <vt:lpstr>Calibri</vt:lpstr>
      <vt:lpstr>Arial</vt:lpstr>
      <vt:lpstr>Office Theme</vt:lpstr>
      <vt:lpstr>1_Office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Пынько Даниил Алексеевич</dc:creator>
  <cp:lastModifiedBy>ЗАМ ДДЛО</cp:lastModifiedBy>
  <cp:revision>35</cp:revision>
  <dcterms:created xsi:type="dcterms:W3CDTF">2025-09-02T11:22:00Z</dcterms:created>
  <dcterms:modified xsi:type="dcterms:W3CDTF">2026-01-22T11:30:46Z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E34F6CD73E6E44D2B04ED780B8EECDEA_13</vt:lpwstr>
  </property>
  <property fmtid="{D5CDD505-2E9C-101B-9397-08002B2CF9AE}" pid="3" name="KSOProductBuildVer">
    <vt:lpwstr>1049-12.2.0.23196</vt:lpwstr>
  </property>
</Properties>
</file>