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72" r:id="rId7"/>
    <p:sldId id="262" r:id="rId8"/>
    <p:sldId id="263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71" r:id="rId19"/>
    <p:sldId id="269" r:id="rId20"/>
    <p:sldId id="270" r:id="rId21"/>
  </p:sldIdLst>
  <p:sldSz cx="14630400" cy="10972800"/>
  <p:notesSz cx="10972800" cy="146304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Slab" panose="020B0604020202020204" charset="0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 showGuides="1">
      <p:cViewPr varScale="1">
        <p:scale>
          <a:sx n="71" d="100"/>
          <a:sy n="71" d="100"/>
        </p:scale>
        <p:origin x="1530" y="54"/>
      </p:cViewPr>
      <p:guideLst>
        <p:guide orient="horz" pos="3456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62;&#1048;&#1041;%20&#1051;&#1054;\Downloads\&#1050;&#1085;&#1080;&#1075;&#1072;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1514048458651E-3"/>
          <c:y val="2.88737334745525E-2"/>
          <c:w val="0.53811159595209401"/>
          <c:h val="0.929441949967927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3B-462F-94C7-E5BEFE8C279E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3B-462F-94C7-E5BEFE8C279E}"/>
              </c:ext>
            </c:extLst>
          </c:dPt>
          <c:cat>
            <c:strRef>
              <c:f>Sheet1!$A$2:$A$3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11.8</c:v>
                </c:pt>
                <c:pt idx="1">
                  <c:v>88.2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3B-462F-94C7-E5BEFE8C2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a74167e-38f7-4839-8dcb-ba980d4a1adb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42297650130499"/>
          <c:y val="3.3562166285278403E-2"/>
          <c:w val="0.62715404699738897"/>
          <c:h val="0.916094584286804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28-4D2F-B572-E7ED8A8F889E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8-4D2F-B572-E7ED8A8F889E}"/>
              </c:ext>
            </c:extLst>
          </c:dPt>
          <c:cat>
            <c:strRef>
              <c:f>Sheet1!$A$2:$A$3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82.76</c:v>
                </c:pt>
                <c:pt idx="1">
                  <c:v>12.74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28-4D2F-B572-E7ED8A8F8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ce15b01-9de1-4560-abb1-d84ab3a67299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53523349735399"/>
          <c:y val="0.15314304041051999"/>
          <c:w val="0.445269705691208"/>
          <c:h val="0.7690827453495829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AF-44DA-ADE3-6716E35D96BD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AF-44DA-ADE3-6716E35D96BD}"/>
              </c:ext>
            </c:extLst>
          </c:dPt>
          <c:cat>
            <c:strRef>
              <c:f>Sheet1!$A$2:$A$3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0.93</c:v>
                </c:pt>
                <c:pt idx="1">
                  <c:v>99.07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AF-44DA-ADE3-6716E35D9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102dc95-840d-4b2f-a72b-90fcd28adf04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13092065675199"/>
          <c:y val="0.118037745604964"/>
          <c:w val="0.45531849050116102"/>
          <c:h val="0.684684591520165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EC-49AA-8330-586AA35373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EC-49AA-8330-586AA35373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EC-49AA-8330-586AA35373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EC-49AA-8330-586AA35373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EC-49AA-8330-586AA35373F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EC-49AA-8330-586AA35373F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EC-49AA-8330-586AA35373F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EC-49AA-8330-586AA35373F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EC-49AA-8330-586AA35373F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EC-49AA-8330-586AA35373F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EEC-49AA-8330-586AA35373F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EEC-49AA-8330-586AA35373F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EEC-49AA-8330-586AA35373F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3EEC-49AA-8330-586AA35373F8}"/>
              </c:ext>
            </c:extLst>
          </c:dPt>
          <c:dLbls>
            <c:dLbl>
              <c:idx val="0"/>
              <c:layout>
                <c:manualLayout>
                  <c:x val="-1.06876160041299E-2"/>
                  <c:y val="-3.48011553509944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303876901917"/>
                      <c:h val="9.82095373160787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EC-49AA-8330-586AA35373F8}"/>
                </c:ext>
              </c:extLst>
            </c:dLbl>
            <c:dLbl>
              <c:idx val="1"/>
              <c:layout>
                <c:manualLayout>
                  <c:x val="4.17284941061297E-2"/>
                  <c:y val="3.00433872270171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461617811399"/>
                      <c:h val="0.114873249423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EC-49AA-8330-586AA35373F8}"/>
                </c:ext>
              </c:extLst>
            </c:dLbl>
            <c:dLbl>
              <c:idx val="2"/>
              <c:layout>
                <c:manualLayout>
                  <c:x val="8.4812448501162697E-3"/>
                  <c:y val="3.324118485523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44107281011"/>
                      <c:h val="5.40684275837617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EEC-49AA-8330-586AA35373F8}"/>
                </c:ext>
              </c:extLst>
            </c:dLbl>
            <c:dLbl>
              <c:idx val="3"/>
              <c:layout>
                <c:manualLayout>
                  <c:x val="2.17658070535812E-2"/>
                  <c:y val="3.96900815566474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169001977134004E-2"/>
                      <c:h val="8.66867576670802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EEC-49AA-8330-586AA35373F8}"/>
                </c:ext>
              </c:extLst>
            </c:dLbl>
            <c:dLbl>
              <c:idx val="4"/>
              <c:layout>
                <c:manualLayout>
                  <c:x val="-1.26520445803617E-3"/>
                  <c:y val="-2.713842138817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504169173901796E-2"/>
                      <c:h val="7.44548838858357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EEC-49AA-8330-586AA35373F8}"/>
                </c:ext>
              </c:extLst>
            </c:dLbl>
            <c:dLbl>
              <c:idx val="5"/>
              <c:layout>
                <c:manualLayout>
                  <c:x val="3.4331805921458902E-2"/>
                  <c:y val="-1.52863902740879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EC-49AA-8330-586AA35373F8}"/>
                </c:ext>
              </c:extLst>
            </c:dLbl>
            <c:dLbl>
              <c:idx val="6"/>
              <c:layout>
                <c:manualLayout>
                  <c:x val="9.5238799158109903E-3"/>
                  <c:y val="-7.164060485967390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EC-49AA-8330-586AA35373F8}"/>
                </c:ext>
              </c:extLst>
            </c:dLbl>
            <c:dLbl>
              <c:idx val="7"/>
              <c:layout>
                <c:manualLayout>
                  <c:x val="-5.0697103563843897E-3"/>
                  <c:y val="-5.528550946751529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EEC-49AA-8330-586AA35373F8}"/>
                </c:ext>
              </c:extLst>
            </c:dLbl>
            <c:dLbl>
              <c:idx val="8"/>
              <c:layout>
                <c:manualLayout>
                  <c:x val="-5.3607025914698403E-3"/>
                  <c:y val="-1.8461141926326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EEC-49AA-8330-586AA35373F8}"/>
                </c:ext>
              </c:extLst>
            </c:dLbl>
            <c:dLbl>
              <c:idx val="9"/>
              <c:layout>
                <c:manualLayout>
                  <c:x val="5.7712995686174896E-3"/>
                  <c:y val="1.175524099139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EEC-49AA-8330-586AA35373F8}"/>
                </c:ext>
              </c:extLst>
            </c:dLbl>
            <c:dLbl>
              <c:idx val="10"/>
              <c:layout>
                <c:manualLayout>
                  <c:x val="1.01640279906488E-3"/>
                  <c:y val="-1.68329727607243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EEC-49AA-8330-586AA35373F8}"/>
                </c:ext>
              </c:extLst>
            </c:dLbl>
            <c:dLbl>
              <c:idx val="11"/>
              <c:layout>
                <c:manualLayout>
                  <c:x val="-2.6673686984817702E-2"/>
                  <c:y val="-1.021433721171819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EEC-49AA-8330-586AA35373F8}"/>
                </c:ext>
              </c:extLst>
            </c:dLbl>
            <c:dLbl>
              <c:idx val="12"/>
              <c:layout>
                <c:manualLayout>
                  <c:x val="-1.52760200603309E-2"/>
                  <c:y val="-3.6603499128427298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EEC-49AA-8330-586AA35373F8}"/>
                </c:ext>
              </c:extLst>
            </c:dLbl>
            <c:dLbl>
              <c:idx val="13"/>
              <c:layout>
                <c:manualLayout>
                  <c:x val="-2.9836964011014398E-2"/>
                  <c:y val="-2.18337675270020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3738363547281E-2"/>
                      <c:h val="1.77675585284280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3EEC-49AA-8330-586AA35373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'[Книга1.xlsx]Лужский график '!$A$1:$A$14</c:f>
              <c:strCache>
                <c:ptCount val="14"/>
                <c:pt idx="0">
                  <c:v>Володарское </c:v>
                </c:pt>
                <c:pt idx="1">
                  <c:v>Волошовское</c:v>
                </c:pt>
                <c:pt idx="2">
                  <c:v>Дзержинское</c:v>
                </c:pt>
                <c:pt idx="3">
                  <c:v>Заклинское </c:v>
                </c:pt>
                <c:pt idx="4">
                  <c:v>Мшинское </c:v>
                </c:pt>
                <c:pt idx="5">
                  <c:v>Оредежское</c:v>
                </c:pt>
                <c:pt idx="6">
                  <c:v>Осьминское  </c:v>
                </c:pt>
                <c:pt idx="7">
                  <c:v>Ретюнское </c:v>
                </c:pt>
                <c:pt idx="8">
                  <c:v>Серебрянское </c:v>
                </c:pt>
                <c:pt idx="9">
                  <c:v>Скребловское</c:v>
                </c:pt>
                <c:pt idx="10">
                  <c:v>Толмачевское</c:v>
                </c:pt>
                <c:pt idx="11">
                  <c:v>Торковичское</c:v>
                </c:pt>
                <c:pt idx="12">
                  <c:v>Ям-Тёсовское </c:v>
                </c:pt>
                <c:pt idx="13">
                  <c:v>Лужское </c:v>
                </c:pt>
              </c:strCache>
            </c:strRef>
          </c:cat>
          <c:val>
            <c:numRef>
              <c:f>'[Книга1.xlsx]Лужский график '!$B$1:$B$14</c:f>
              <c:numCache>
                <c:formatCode>0.00;[Red]0.00</c:formatCode>
                <c:ptCount val="14"/>
                <c:pt idx="0">
                  <c:v>1402700</c:v>
                </c:pt>
                <c:pt idx="1">
                  <c:v>1632000</c:v>
                </c:pt>
                <c:pt idx="2">
                  <c:v>1632000</c:v>
                </c:pt>
                <c:pt idx="3">
                  <c:v>2237484</c:v>
                </c:pt>
                <c:pt idx="4">
                  <c:v>1746700</c:v>
                </c:pt>
                <c:pt idx="5">
                  <c:v>1899600</c:v>
                </c:pt>
                <c:pt idx="6">
                  <c:v>3046400</c:v>
                </c:pt>
                <c:pt idx="7">
                  <c:v>1746700</c:v>
                </c:pt>
                <c:pt idx="8">
                  <c:v>1708500</c:v>
                </c:pt>
                <c:pt idx="9">
                  <c:v>2243600</c:v>
                </c:pt>
                <c:pt idx="10">
                  <c:v>2473000</c:v>
                </c:pt>
                <c:pt idx="11">
                  <c:v>1135100</c:v>
                </c:pt>
                <c:pt idx="12">
                  <c:v>2855300</c:v>
                </c:pt>
                <c:pt idx="13">
                  <c:v>3061200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EEC-49AA-8330-586AA35373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6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7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8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9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0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1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2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egendEntry>
        <c:idx val="13"/>
        <c:txPr>
          <a:bodyPr rot="0" spcFirstLastPara="0" vertOverflow="ellipsis" vert="horz" wrap="square" anchor="ctr" anchorCtr="1"/>
          <a:lstStyle/>
          <a:p>
            <a:pPr>
              <a:defRPr lang="en-US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4.0402303790939599E-2"/>
          <c:y val="0.87706825232678398"/>
          <c:w val="0.912662253932777"/>
          <c:h val="7.9110651499482904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chemeClr val="tx1">
                    <a:lumMod val="65000"/>
                    <a:lumOff val="35000"/>
                  </a:schemeClr>
                </a:solidFill>
              </a:u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21bd2196-6516-48ab-b180-bcd353263df0}"/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0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10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10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75456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215063" y="0"/>
            <a:ext cx="4754562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21579-AE66-4DCC-BA92-5DC77AE9BCCC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28800" y="1096963"/>
            <a:ext cx="73152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96963" y="6950075"/>
            <a:ext cx="8778875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475456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215063" y="13896975"/>
            <a:ext cx="4754562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73143-D8BC-4D3C-B29A-22335A0F1E4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26" Type="http://schemas.openxmlformats.org/officeDocument/2006/relationships/image" Target="../media/image6.png"/><Relationship Id="rId3" Type="http://schemas.openxmlformats.org/officeDocument/2006/relationships/tags" Target="../tags/tag18.xml"/><Relationship Id="rId21" Type="http://schemas.openxmlformats.org/officeDocument/2006/relationships/tags" Target="../tags/tag36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notesSlide" Target="../notesSlides/notesSlide10.xml"/><Relationship Id="rId33" Type="http://schemas.openxmlformats.org/officeDocument/2006/relationships/image" Target="../media/image18.png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20" Type="http://schemas.openxmlformats.org/officeDocument/2006/relationships/tags" Target="../tags/tag35.xml"/><Relationship Id="rId29" Type="http://schemas.openxmlformats.org/officeDocument/2006/relationships/image" Target="../media/image9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5.png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28" Type="http://schemas.openxmlformats.org/officeDocument/2006/relationships/image" Target="../media/image8.jpeg"/><Relationship Id="rId10" Type="http://schemas.openxmlformats.org/officeDocument/2006/relationships/tags" Target="../tags/tag25.xml"/><Relationship Id="rId19" Type="http://schemas.openxmlformats.org/officeDocument/2006/relationships/tags" Target="../tags/tag34.xml"/><Relationship Id="rId31" Type="http://schemas.openxmlformats.org/officeDocument/2006/relationships/image" Target="../media/image23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Relationship Id="rId22" Type="http://schemas.openxmlformats.org/officeDocument/2006/relationships/tags" Target="../tags/tag37.xml"/><Relationship Id="rId27" Type="http://schemas.openxmlformats.org/officeDocument/2006/relationships/image" Target="../media/image7.jpeg"/><Relationship Id="rId30" Type="http://schemas.openxmlformats.org/officeDocument/2006/relationships/image" Target="../media/image16.png"/><Relationship Id="rId8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28.pn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28.pn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18" Type="http://schemas.openxmlformats.org/officeDocument/2006/relationships/image" Target="../media/image18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5.png"/><Relationship Id="rId17" Type="http://schemas.openxmlformats.org/officeDocument/2006/relationships/image" Target="../media/image15.png"/><Relationship Id="rId2" Type="http://schemas.openxmlformats.org/officeDocument/2006/relationships/tags" Target="../tags/tag40.xml"/><Relationship Id="rId16" Type="http://schemas.openxmlformats.org/officeDocument/2006/relationships/image" Target="../media/image9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33.png"/><Relationship Id="rId5" Type="http://schemas.openxmlformats.org/officeDocument/2006/relationships/tags" Target="../tags/tag43.xml"/><Relationship Id="rId15" Type="http://schemas.openxmlformats.org/officeDocument/2006/relationships/image" Target="../media/image8.jpeg"/><Relationship Id="rId10" Type="http://schemas.openxmlformats.org/officeDocument/2006/relationships/image" Target="../media/image32.png"/><Relationship Id="rId4" Type="http://schemas.openxmlformats.org/officeDocument/2006/relationships/tags" Target="../tags/tag42.xml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8.jpeg"/><Relationship Id="rId5" Type="http://schemas.openxmlformats.org/officeDocument/2006/relationships/tags" Target="../tags/tag5.xml"/><Relationship Id="rId10" Type="http://schemas.openxmlformats.org/officeDocument/2006/relationships/image" Target="../media/image7.jpeg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jpe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7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6.png"/><Relationship Id="rId5" Type="http://schemas.openxmlformats.org/officeDocument/2006/relationships/tags" Target="../tags/tag50.xml"/><Relationship Id="rId1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tags" Target="../tags/tag49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chart" Target="../charts/chart1.xml"/><Relationship Id="rId18" Type="http://schemas.openxmlformats.org/officeDocument/2006/relationships/image" Target="../media/image8.jpe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7.jpeg"/><Relationship Id="rId2" Type="http://schemas.openxmlformats.org/officeDocument/2006/relationships/tags" Target="../tags/tag7.xml"/><Relationship Id="rId16" Type="http://schemas.openxmlformats.org/officeDocument/2006/relationships/image" Target="../media/image6.png"/><Relationship Id="rId20" Type="http://schemas.openxmlformats.org/officeDocument/2006/relationships/chart" Target="../charts/chart3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0.xml"/><Relationship Id="rId15" Type="http://schemas.openxmlformats.org/officeDocument/2006/relationships/image" Target="../media/image5.png"/><Relationship Id="rId10" Type="http://schemas.openxmlformats.org/officeDocument/2006/relationships/tags" Target="../tags/tag15.xml"/><Relationship Id="rId19" Type="http://schemas.openxmlformats.org/officeDocument/2006/relationships/image" Target="../media/image9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/>
          <p:cNvGrpSpPr/>
          <p:nvPr/>
        </p:nvGrpSpPr>
        <p:grpSpPr>
          <a:xfrm>
            <a:off x="0" y="0"/>
            <a:ext cx="14630400" cy="11027755"/>
            <a:chOff x="0" y="0"/>
            <a:chExt cx="9144616" cy="6858597"/>
          </a:xfrm>
        </p:grpSpPr>
        <p:sp>
          <p:nvSpPr>
            <p:cNvPr id="7" name="object 3"/>
            <p:cNvSpPr/>
            <p:nvPr/>
          </p:nvSpPr>
          <p:spPr>
            <a:xfrm>
              <a:off x="1" y="2649268"/>
              <a:ext cx="2038350" cy="4208780"/>
            </a:xfrm>
            <a:custGeom>
              <a:avLst/>
              <a:gdLst/>
              <a:ahLst/>
              <a:cxnLst/>
              <a:rect l="l" t="t" r="r" b="b"/>
              <a:pathLst>
                <a:path w="2038350" h="4208780">
                  <a:moveTo>
                    <a:pt x="0" y="0"/>
                  </a:moveTo>
                  <a:lnTo>
                    <a:pt x="0" y="4208729"/>
                  </a:lnTo>
                  <a:lnTo>
                    <a:pt x="2038337" y="2401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2038332" y="0"/>
              <a:ext cx="7106284" cy="6858000"/>
            </a:xfrm>
            <a:custGeom>
              <a:avLst/>
              <a:gdLst/>
              <a:ahLst/>
              <a:cxnLst/>
              <a:rect l="l" t="t" r="r" b="b"/>
              <a:pathLst>
                <a:path w="7106284" h="6858000">
                  <a:moveTo>
                    <a:pt x="7105662" y="0"/>
                  </a:moveTo>
                  <a:lnTo>
                    <a:pt x="5696546" y="0"/>
                  </a:lnTo>
                  <a:lnTo>
                    <a:pt x="0" y="5050751"/>
                  </a:lnTo>
                  <a:lnTo>
                    <a:pt x="1533969" y="6858000"/>
                  </a:lnTo>
                  <a:lnTo>
                    <a:pt x="7105662" y="6858000"/>
                  </a:lnTo>
                  <a:lnTo>
                    <a:pt x="7105662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/>
            <p:cNvSpPr/>
            <p:nvPr/>
          </p:nvSpPr>
          <p:spPr>
            <a:xfrm>
              <a:off x="0" y="5050752"/>
              <a:ext cx="3572510" cy="1807845"/>
            </a:xfrm>
            <a:custGeom>
              <a:avLst/>
              <a:gdLst/>
              <a:ahLst/>
              <a:cxnLst/>
              <a:rect l="l" t="t" r="r" b="b"/>
              <a:pathLst>
                <a:path w="3572510" h="1807845">
                  <a:moveTo>
                    <a:pt x="2038338" y="-1"/>
                  </a:moveTo>
                  <a:lnTo>
                    <a:pt x="1" y="1807246"/>
                  </a:lnTo>
                  <a:lnTo>
                    <a:pt x="3572295" y="1807246"/>
                  </a:lnTo>
                  <a:lnTo>
                    <a:pt x="2038338" y="-1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3000376" y="685799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887" y="0"/>
                  </a:moveTo>
                  <a:lnTo>
                    <a:pt x="296359" y="3130"/>
                  </a:lnTo>
                  <a:lnTo>
                    <a:pt x="251734" y="12249"/>
                  </a:lnTo>
                  <a:lnTo>
                    <a:pt x="209420" y="26948"/>
                  </a:lnTo>
                  <a:lnTo>
                    <a:pt x="169826" y="46817"/>
                  </a:lnTo>
                  <a:lnTo>
                    <a:pt x="133359" y="71450"/>
                  </a:lnTo>
                  <a:lnTo>
                    <a:pt x="100430" y="100436"/>
                  </a:lnTo>
                  <a:lnTo>
                    <a:pt x="71445" y="133367"/>
                  </a:lnTo>
                  <a:lnTo>
                    <a:pt x="46814" y="169835"/>
                  </a:lnTo>
                  <a:lnTo>
                    <a:pt x="26946" y="209431"/>
                  </a:lnTo>
                  <a:lnTo>
                    <a:pt x="12248" y="251746"/>
                  </a:lnTo>
                  <a:lnTo>
                    <a:pt x="3130" y="296372"/>
                  </a:lnTo>
                  <a:lnTo>
                    <a:pt x="0" y="342900"/>
                  </a:lnTo>
                  <a:lnTo>
                    <a:pt x="3130" y="389427"/>
                  </a:lnTo>
                  <a:lnTo>
                    <a:pt x="12248" y="434053"/>
                  </a:lnTo>
                  <a:lnTo>
                    <a:pt x="26946" y="476368"/>
                  </a:lnTo>
                  <a:lnTo>
                    <a:pt x="46814" y="515964"/>
                  </a:lnTo>
                  <a:lnTo>
                    <a:pt x="71445" y="552432"/>
                  </a:lnTo>
                  <a:lnTo>
                    <a:pt x="100430" y="585363"/>
                  </a:lnTo>
                  <a:lnTo>
                    <a:pt x="133359" y="614349"/>
                  </a:lnTo>
                  <a:lnTo>
                    <a:pt x="169826" y="638982"/>
                  </a:lnTo>
                  <a:lnTo>
                    <a:pt x="209420" y="658851"/>
                  </a:lnTo>
                  <a:lnTo>
                    <a:pt x="251734" y="673550"/>
                  </a:lnTo>
                  <a:lnTo>
                    <a:pt x="296359" y="682669"/>
                  </a:lnTo>
                  <a:lnTo>
                    <a:pt x="342887" y="685800"/>
                  </a:lnTo>
                  <a:lnTo>
                    <a:pt x="389417" y="682669"/>
                  </a:lnTo>
                  <a:lnTo>
                    <a:pt x="434045" y="673550"/>
                  </a:lnTo>
                  <a:lnTo>
                    <a:pt x="476361" y="658851"/>
                  </a:lnTo>
                  <a:lnTo>
                    <a:pt x="515957" y="638982"/>
                  </a:lnTo>
                  <a:lnTo>
                    <a:pt x="552424" y="614349"/>
                  </a:lnTo>
                  <a:lnTo>
                    <a:pt x="585355" y="585363"/>
                  </a:lnTo>
                  <a:lnTo>
                    <a:pt x="614340" y="552432"/>
                  </a:lnTo>
                  <a:lnTo>
                    <a:pt x="638972" y="515964"/>
                  </a:lnTo>
                  <a:lnTo>
                    <a:pt x="658841" y="476368"/>
                  </a:lnTo>
                  <a:lnTo>
                    <a:pt x="673538" y="434053"/>
                  </a:lnTo>
                  <a:lnTo>
                    <a:pt x="682657" y="389427"/>
                  </a:lnTo>
                  <a:lnTo>
                    <a:pt x="685787" y="342900"/>
                  </a:lnTo>
                  <a:lnTo>
                    <a:pt x="682657" y="296372"/>
                  </a:lnTo>
                  <a:lnTo>
                    <a:pt x="673538" y="251746"/>
                  </a:lnTo>
                  <a:lnTo>
                    <a:pt x="658841" y="209431"/>
                  </a:lnTo>
                  <a:lnTo>
                    <a:pt x="638972" y="169835"/>
                  </a:lnTo>
                  <a:lnTo>
                    <a:pt x="614340" y="133367"/>
                  </a:lnTo>
                  <a:lnTo>
                    <a:pt x="585355" y="100436"/>
                  </a:lnTo>
                  <a:lnTo>
                    <a:pt x="552424" y="71450"/>
                  </a:lnTo>
                  <a:lnTo>
                    <a:pt x="515957" y="46817"/>
                  </a:lnTo>
                  <a:lnTo>
                    <a:pt x="476361" y="26948"/>
                  </a:lnTo>
                  <a:lnTo>
                    <a:pt x="434045" y="12249"/>
                  </a:lnTo>
                  <a:lnTo>
                    <a:pt x="389417" y="3130"/>
                  </a:lnTo>
                  <a:lnTo>
                    <a:pt x="342887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3063881" y="935565"/>
              <a:ext cx="279400" cy="259715"/>
            </a:xfrm>
            <a:custGeom>
              <a:avLst/>
              <a:gdLst/>
              <a:ahLst/>
              <a:cxnLst/>
              <a:rect l="l" t="t" r="r" b="b"/>
              <a:pathLst>
                <a:path w="279400" h="259715">
                  <a:moveTo>
                    <a:pt x="139687" y="0"/>
                  </a:moveTo>
                  <a:lnTo>
                    <a:pt x="0" y="139700"/>
                  </a:lnTo>
                  <a:lnTo>
                    <a:pt x="105994" y="245706"/>
                  </a:lnTo>
                  <a:lnTo>
                    <a:pt x="121756" y="256172"/>
                  </a:lnTo>
                  <a:lnTo>
                    <a:pt x="139687" y="259661"/>
                  </a:lnTo>
                  <a:lnTo>
                    <a:pt x="157618" y="256172"/>
                  </a:lnTo>
                  <a:lnTo>
                    <a:pt x="173380" y="245706"/>
                  </a:lnTo>
                  <a:lnTo>
                    <a:pt x="279387" y="139700"/>
                  </a:lnTo>
                  <a:lnTo>
                    <a:pt x="139687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3343275" y="935565"/>
              <a:ext cx="279400" cy="259715"/>
            </a:xfrm>
            <a:custGeom>
              <a:avLst/>
              <a:gdLst/>
              <a:ahLst/>
              <a:cxnLst/>
              <a:rect l="l" t="t" r="r" b="b"/>
              <a:pathLst>
                <a:path w="279400" h="259715">
                  <a:moveTo>
                    <a:pt x="139687" y="0"/>
                  </a:moveTo>
                  <a:lnTo>
                    <a:pt x="0" y="139700"/>
                  </a:lnTo>
                  <a:lnTo>
                    <a:pt x="105994" y="245706"/>
                  </a:lnTo>
                  <a:lnTo>
                    <a:pt x="121756" y="256172"/>
                  </a:lnTo>
                  <a:lnTo>
                    <a:pt x="139687" y="259661"/>
                  </a:lnTo>
                  <a:lnTo>
                    <a:pt x="157618" y="256172"/>
                  </a:lnTo>
                  <a:lnTo>
                    <a:pt x="173380" y="245706"/>
                  </a:lnTo>
                  <a:lnTo>
                    <a:pt x="279387" y="139700"/>
                  </a:lnTo>
                  <a:lnTo>
                    <a:pt x="139687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/>
            <p:cNvSpPr/>
            <p:nvPr/>
          </p:nvSpPr>
          <p:spPr>
            <a:xfrm>
              <a:off x="3063871" y="1028702"/>
              <a:ext cx="83820" cy="93345"/>
            </a:xfrm>
            <a:custGeom>
              <a:avLst/>
              <a:gdLst/>
              <a:ahLst/>
              <a:cxnLst/>
              <a:rect l="l" t="t" r="r" b="b"/>
              <a:pathLst>
                <a:path w="83819" h="93344">
                  <a:moveTo>
                    <a:pt x="46570" y="0"/>
                  </a:moveTo>
                  <a:lnTo>
                    <a:pt x="0" y="46558"/>
                  </a:lnTo>
                  <a:lnTo>
                    <a:pt x="46570" y="93129"/>
                  </a:lnTo>
                  <a:lnTo>
                    <a:pt x="76288" y="63411"/>
                  </a:lnTo>
                  <a:lnTo>
                    <a:pt x="81525" y="55526"/>
                  </a:lnTo>
                  <a:lnTo>
                    <a:pt x="83270" y="46559"/>
                  </a:lnTo>
                  <a:lnTo>
                    <a:pt x="81525" y="37595"/>
                  </a:lnTo>
                  <a:lnTo>
                    <a:pt x="76288" y="29717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3539401" y="1028694"/>
              <a:ext cx="83820" cy="93345"/>
            </a:xfrm>
            <a:custGeom>
              <a:avLst/>
              <a:gdLst/>
              <a:ahLst/>
              <a:cxnLst/>
              <a:rect l="l" t="t" r="r" b="b"/>
              <a:pathLst>
                <a:path w="83820" h="93344">
                  <a:moveTo>
                    <a:pt x="36690" y="0"/>
                  </a:moveTo>
                  <a:lnTo>
                    <a:pt x="6972" y="29717"/>
                  </a:lnTo>
                  <a:lnTo>
                    <a:pt x="1743" y="37602"/>
                  </a:lnTo>
                  <a:lnTo>
                    <a:pt x="0" y="46570"/>
                  </a:lnTo>
                  <a:lnTo>
                    <a:pt x="1743" y="55539"/>
                  </a:lnTo>
                  <a:lnTo>
                    <a:pt x="6972" y="63423"/>
                  </a:lnTo>
                  <a:lnTo>
                    <a:pt x="36690" y="93141"/>
                  </a:lnTo>
                  <a:lnTo>
                    <a:pt x="83261" y="46570"/>
                  </a:lnTo>
                  <a:lnTo>
                    <a:pt x="36690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/>
            <p:cNvSpPr/>
            <p:nvPr/>
          </p:nvSpPr>
          <p:spPr>
            <a:xfrm>
              <a:off x="3110445" y="862179"/>
              <a:ext cx="186690" cy="167005"/>
            </a:xfrm>
            <a:custGeom>
              <a:avLst/>
              <a:gdLst/>
              <a:ahLst/>
              <a:cxnLst/>
              <a:rect l="l" t="t" r="r" b="b"/>
              <a:pathLst>
                <a:path w="186689" h="167005">
                  <a:moveTo>
                    <a:pt x="93129" y="0"/>
                  </a:moveTo>
                  <a:lnTo>
                    <a:pt x="75197" y="3488"/>
                  </a:lnTo>
                  <a:lnTo>
                    <a:pt x="59435" y="13954"/>
                  </a:lnTo>
                  <a:lnTo>
                    <a:pt x="0" y="73390"/>
                  </a:lnTo>
                  <a:lnTo>
                    <a:pt x="93129" y="166519"/>
                  </a:lnTo>
                  <a:lnTo>
                    <a:pt x="186258" y="73390"/>
                  </a:lnTo>
                  <a:lnTo>
                    <a:pt x="126822" y="13954"/>
                  </a:lnTo>
                  <a:lnTo>
                    <a:pt x="111060" y="3488"/>
                  </a:lnTo>
                  <a:lnTo>
                    <a:pt x="93129" y="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/>
            <p:cNvSpPr/>
            <p:nvPr/>
          </p:nvSpPr>
          <p:spPr>
            <a:xfrm>
              <a:off x="3389838" y="862179"/>
              <a:ext cx="186690" cy="167005"/>
            </a:xfrm>
            <a:custGeom>
              <a:avLst/>
              <a:gdLst/>
              <a:ahLst/>
              <a:cxnLst/>
              <a:rect l="l" t="t" r="r" b="b"/>
              <a:pathLst>
                <a:path w="186689" h="167005">
                  <a:moveTo>
                    <a:pt x="93129" y="0"/>
                  </a:moveTo>
                  <a:lnTo>
                    <a:pt x="75197" y="3488"/>
                  </a:lnTo>
                  <a:lnTo>
                    <a:pt x="59435" y="13954"/>
                  </a:lnTo>
                  <a:lnTo>
                    <a:pt x="0" y="73390"/>
                  </a:lnTo>
                  <a:lnTo>
                    <a:pt x="93129" y="166519"/>
                  </a:lnTo>
                  <a:lnTo>
                    <a:pt x="186258" y="73390"/>
                  </a:lnTo>
                  <a:lnTo>
                    <a:pt x="126822" y="13954"/>
                  </a:lnTo>
                  <a:lnTo>
                    <a:pt x="111060" y="3488"/>
                  </a:lnTo>
                  <a:lnTo>
                    <a:pt x="93129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/>
            <p:cNvSpPr/>
            <p:nvPr/>
          </p:nvSpPr>
          <p:spPr>
            <a:xfrm>
              <a:off x="3157009" y="945434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4" h="83819">
                  <a:moveTo>
                    <a:pt x="46564" y="0"/>
                  </a:moveTo>
                  <a:lnTo>
                    <a:pt x="37600" y="1745"/>
                  </a:lnTo>
                  <a:lnTo>
                    <a:pt x="29717" y="6981"/>
                  </a:lnTo>
                  <a:lnTo>
                    <a:pt x="0" y="36699"/>
                  </a:lnTo>
                  <a:lnTo>
                    <a:pt x="46558" y="83270"/>
                  </a:lnTo>
                  <a:lnTo>
                    <a:pt x="93129" y="36699"/>
                  </a:lnTo>
                  <a:lnTo>
                    <a:pt x="63411" y="6981"/>
                  </a:lnTo>
                  <a:lnTo>
                    <a:pt x="55528" y="1745"/>
                  </a:lnTo>
                  <a:lnTo>
                    <a:pt x="46564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/>
            <p:cNvSpPr/>
            <p:nvPr/>
          </p:nvSpPr>
          <p:spPr>
            <a:xfrm>
              <a:off x="3250139" y="935563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/>
            <p:cNvSpPr/>
            <p:nvPr/>
          </p:nvSpPr>
          <p:spPr>
            <a:xfrm>
              <a:off x="3250139" y="1028694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/>
            <p:cNvSpPr/>
            <p:nvPr/>
          </p:nvSpPr>
          <p:spPr>
            <a:xfrm>
              <a:off x="3203575" y="982129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/>
            <p:cNvSpPr/>
            <p:nvPr/>
          </p:nvSpPr>
          <p:spPr>
            <a:xfrm>
              <a:off x="3296704" y="935570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687" y="46570"/>
                  </a:moveTo>
                  <a:lnTo>
                    <a:pt x="93116" y="0"/>
                  </a:lnTo>
                  <a:lnTo>
                    <a:pt x="46558" y="46558"/>
                  </a:lnTo>
                  <a:lnTo>
                    <a:pt x="0" y="93129"/>
                  </a:lnTo>
                  <a:lnTo>
                    <a:pt x="46558" y="139700"/>
                  </a:lnTo>
                  <a:lnTo>
                    <a:pt x="93116" y="93141"/>
                  </a:lnTo>
                  <a:lnTo>
                    <a:pt x="139687" y="4657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/>
            <p:cNvSpPr/>
            <p:nvPr/>
          </p:nvSpPr>
          <p:spPr>
            <a:xfrm>
              <a:off x="3436401" y="945434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5" h="83819">
                  <a:moveTo>
                    <a:pt x="46564" y="0"/>
                  </a:moveTo>
                  <a:lnTo>
                    <a:pt x="37600" y="1745"/>
                  </a:lnTo>
                  <a:lnTo>
                    <a:pt x="29718" y="6981"/>
                  </a:lnTo>
                  <a:lnTo>
                    <a:pt x="0" y="36699"/>
                  </a:lnTo>
                  <a:lnTo>
                    <a:pt x="46558" y="83270"/>
                  </a:lnTo>
                  <a:lnTo>
                    <a:pt x="93129" y="36699"/>
                  </a:lnTo>
                  <a:lnTo>
                    <a:pt x="63411" y="6981"/>
                  </a:lnTo>
                  <a:lnTo>
                    <a:pt x="55528" y="1745"/>
                  </a:lnTo>
                  <a:lnTo>
                    <a:pt x="46564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/>
            <p:cNvSpPr/>
            <p:nvPr/>
          </p:nvSpPr>
          <p:spPr>
            <a:xfrm>
              <a:off x="3389836" y="982129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/>
            <p:cNvSpPr/>
            <p:nvPr/>
          </p:nvSpPr>
          <p:spPr>
            <a:xfrm>
              <a:off x="3343271" y="1028694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/>
            <p:cNvSpPr/>
            <p:nvPr/>
          </p:nvSpPr>
          <p:spPr>
            <a:xfrm>
              <a:off x="3296705" y="1075259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5" h="83819">
                  <a:moveTo>
                    <a:pt x="46558" y="0"/>
                  </a:moveTo>
                  <a:lnTo>
                    <a:pt x="0" y="46570"/>
                  </a:lnTo>
                  <a:lnTo>
                    <a:pt x="29718" y="76288"/>
                  </a:lnTo>
                  <a:lnTo>
                    <a:pt x="37600" y="81525"/>
                  </a:lnTo>
                  <a:lnTo>
                    <a:pt x="46564" y="83270"/>
                  </a:lnTo>
                  <a:lnTo>
                    <a:pt x="55528" y="81525"/>
                  </a:lnTo>
                  <a:lnTo>
                    <a:pt x="63411" y="76288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/>
            <p:cNvSpPr/>
            <p:nvPr/>
          </p:nvSpPr>
          <p:spPr>
            <a:xfrm>
              <a:off x="3055456" y="856213"/>
              <a:ext cx="575945" cy="345440"/>
            </a:xfrm>
            <a:custGeom>
              <a:avLst/>
              <a:gdLst/>
              <a:ahLst/>
              <a:cxnLst/>
              <a:rect l="l" t="t" r="r" b="b"/>
              <a:pathLst>
                <a:path w="575945" h="345440">
                  <a:moveTo>
                    <a:pt x="148120" y="0"/>
                  </a:moveTo>
                  <a:lnTo>
                    <a:pt x="110210" y="15709"/>
                  </a:lnTo>
                  <a:lnTo>
                    <a:pt x="46558" y="79349"/>
                  </a:lnTo>
                  <a:lnTo>
                    <a:pt x="93129" y="125920"/>
                  </a:lnTo>
                  <a:lnTo>
                    <a:pt x="0" y="219049"/>
                  </a:lnTo>
                  <a:lnTo>
                    <a:pt x="110210" y="329272"/>
                  </a:lnTo>
                  <a:lnTo>
                    <a:pt x="148120" y="344970"/>
                  </a:lnTo>
                  <a:lnTo>
                    <a:pt x="158347" y="343987"/>
                  </a:lnTo>
                  <a:lnTo>
                    <a:pt x="168282" y="341041"/>
                  </a:lnTo>
                  <a:lnTo>
                    <a:pt x="177611" y="336135"/>
                  </a:lnTo>
                  <a:lnTo>
                    <a:pt x="181381" y="333057"/>
                  </a:lnTo>
                  <a:lnTo>
                    <a:pt x="148120" y="333057"/>
                  </a:lnTo>
                  <a:lnTo>
                    <a:pt x="140149" y="332289"/>
                  </a:lnTo>
                  <a:lnTo>
                    <a:pt x="132427" y="330001"/>
                  </a:lnTo>
                  <a:lnTo>
                    <a:pt x="125179" y="326186"/>
                  </a:lnTo>
                  <a:lnTo>
                    <a:pt x="118630" y="320840"/>
                  </a:lnTo>
                  <a:lnTo>
                    <a:pt x="63411" y="265620"/>
                  </a:lnTo>
                  <a:lnTo>
                    <a:pt x="71843" y="257187"/>
                  </a:lnTo>
                  <a:lnTo>
                    <a:pt x="54990" y="257187"/>
                  </a:lnTo>
                  <a:lnTo>
                    <a:pt x="16840" y="219049"/>
                  </a:lnTo>
                  <a:lnTo>
                    <a:pt x="54990" y="180911"/>
                  </a:lnTo>
                  <a:lnTo>
                    <a:pt x="71831" y="180911"/>
                  </a:lnTo>
                  <a:lnTo>
                    <a:pt x="63411" y="172491"/>
                  </a:lnTo>
                  <a:lnTo>
                    <a:pt x="101549" y="134340"/>
                  </a:lnTo>
                  <a:lnTo>
                    <a:pt x="118392" y="134340"/>
                  </a:lnTo>
                  <a:lnTo>
                    <a:pt x="109969" y="125920"/>
                  </a:lnTo>
                  <a:lnTo>
                    <a:pt x="118393" y="117500"/>
                  </a:lnTo>
                  <a:lnTo>
                    <a:pt x="101549" y="117500"/>
                  </a:lnTo>
                  <a:lnTo>
                    <a:pt x="63411" y="79349"/>
                  </a:lnTo>
                  <a:lnTo>
                    <a:pt x="118630" y="24130"/>
                  </a:lnTo>
                  <a:lnTo>
                    <a:pt x="148120" y="11912"/>
                  </a:lnTo>
                  <a:lnTo>
                    <a:pt x="181370" y="11912"/>
                  </a:lnTo>
                  <a:lnTo>
                    <a:pt x="177611" y="8840"/>
                  </a:lnTo>
                  <a:lnTo>
                    <a:pt x="168282" y="3930"/>
                  </a:lnTo>
                  <a:lnTo>
                    <a:pt x="158347" y="983"/>
                  </a:lnTo>
                  <a:lnTo>
                    <a:pt x="148120" y="0"/>
                  </a:lnTo>
                  <a:close/>
                </a:path>
                <a:path w="575945" h="345440">
                  <a:moveTo>
                    <a:pt x="351220" y="274040"/>
                  </a:moveTo>
                  <a:lnTo>
                    <a:pt x="334378" y="274040"/>
                  </a:lnTo>
                  <a:lnTo>
                    <a:pt x="389597" y="329272"/>
                  </a:lnTo>
                  <a:lnTo>
                    <a:pt x="398003" y="336135"/>
                  </a:lnTo>
                  <a:lnTo>
                    <a:pt x="407333" y="341041"/>
                  </a:lnTo>
                  <a:lnTo>
                    <a:pt x="417272" y="343987"/>
                  </a:lnTo>
                  <a:lnTo>
                    <a:pt x="427507" y="344970"/>
                  </a:lnTo>
                  <a:lnTo>
                    <a:pt x="437742" y="343987"/>
                  </a:lnTo>
                  <a:lnTo>
                    <a:pt x="447681" y="341041"/>
                  </a:lnTo>
                  <a:lnTo>
                    <a:pt x="457011" y="336135"/>
                  </a:lnTo>
                  <a:lnTo>
                    <a:pt x="460780" y="333057"/>
                  </a:lnTo>
                  <a:lnTo>
                    <a:pt x="427507" y="333057"/>
                  </a:lnTo>
                  <a:lnTo>
                    <a:pt x="419536" y="332289"/>
                  </a:lnTo>
                  <a:lnTo>
                    <a:pt x="411816" y="330001"/>
                  </a:lnTo>
                  <a:lnTo>
                    <a:pt x="404572" y="326186"/>
                  </a:lnTo>
                  <a:lnTo>
                    <a:pt x="398030" y="320840"/>
                  </a:lnTo>
                  <a:lnTo>
                    <a:pt x="351220" y="274040"/>
                  </a:lnTo>
                  <a:close/>
                </a:path>
                <a:path w="575945" h="345440">
                  <a:moveTo>
                    <a:pt x="118392" y="134340"/>
                  </a:moveTo>
                  <a:lnTo>
                    <a:pt x="101549" y="134340"/>
                  </a:lnTo>
                  <a:lnTo>
                    <a:pt x="232829" y="265620"/>
                  </a:lnTo>
                  <a:lnTo>
                    <a:pt x="177596" y="320840"/>
                  </a:lnTo>
                  <a:lnTo>
                    <a:pt x="171053" y="326186"/>
                  </a:lnTo>
                  <a:lnTo>
                    <a:pt x="163806" y="330001"/>
                  </a:lnTo>
                  <a:lnTo>
                    <a:pt x="156085" y="332289"/>
                  </a:lnTo>
                  <a:lnTo>
                    <a:pt x="148120" y="333057"/>
                  </a:lnTo>
                  <a:lnTo>
                    <a:pt x="181381" y="333057"/>
                  </a:lnTo>
                  <a:lnTo>
                    <a:pt x="186016" y="329272"/>
                  </a:lnTo>
                  <a:lnTo>
                    <a:pt x="241249" y="274040"/>
                  </a:lnTo>
                  <a:lnTo>
                    <a:pt x="258093" y="274040"/>
                  </a:lnTo>
                  <a:lnTo>
                    <a:pt x="249669" y="265620"/>
                  </a:lnTo>
                  <a:lnTo>
                    <a:pt x="258099" y="257187"/>
                  </a:lnTo>
                  <a:lnTo>
                    <a:pt x="241249" y="257187"/>
                  </a:lnTo>
                  <a:lnTo>
                    <a:pt x="203111" y="219049"/>
                  </a:lnTo>
                  <a:lnTo>
                    <a:pt x="211531" y="210629"/>
                  </a:lnTo>
                  <a:lnTo>
                    <a:pt x="194678" y="210629"/>
                  </a:lnTo>
                  <a:lnTo>
                    <a:pt x="156540" y="172491"/>
                  </a:lnTo>
                  <a:lnTo>
                    <a:pt x="164970" y="164058"/>
                  </a:lnTo>
                  <a:lnTo>
                    <a:pt x="148120" y="164058"/>
                  </a:lnTo>
                  <a:lnTo>
                    <a:pt x="118392" y="134340"/>
                  </a:lnTo>
                  <a:close/>
                </a:path>
                <a:path w="575945" h="345440">
                  <a:moveTo>
                    <a:pt x="490918" y="134340"/>
                  </a:moveTo>
                  <a:lnTo>
                    <a:pt x="474078" y="134340"/>
                  </a:lnTo>
                  <a:lnTo>
                    <a:pt x="512216" y="172491"/>
                  </a:lnTo>
                  <a:lnTo>
                    <a:pt x="480910" y="203796"/>
                  </a:lnTo>
                  <a:lnTo>
                    <a:pt x="477977" y="211455"/>
                  </a:lnTo>
                  <a:lnTo>
                    <a:pt x="477977" y="226656"/>
                  </a:lnTo>
                  <a:lnTo>
                    <a:pt x="480910" y="234315"/>
                  </a:lnTo>
                  <a:lnTo>
                    <a:pt x="512216" y="265620"/>
                  </a:lnTo>
                  <a:lnTo>
                    <a:pt x="456984" y="320840"/>
                  </a:lnTo>
                  <a:lnTo>
                    <a:pt x="450442" y="326186"/>
                  </a:lnTo>
                  <a:lnTo>
                    <a:pt x="443198" y="330001"/>
                  </a:lnTo>
                  <a:lnTo>
                    <a:pt x="435477" y="332289"/>
                  </a:lnTo>
                  <a:lnTo>
                    <a:pt x="427507" y="333057"/>
                  </a:lnTo>
                  <a:lnTo>
                    <a:pt x="460780" y="333057"/>
                  </a:lnTo>
                  <a:lnTo>
                    <a:pt x="465416" y="329272"/>
                  </a:lnTo>
                  <a:lnTo>
                    <a:pt x="537493" y="257187"/>
                  </a:lnTo>
                  <a:lnTo>
                    <a:pt x="520636" y="257187"/>
                  </a:lnTo>
                  <a:lnTo>
                    <a:pt x="491629" y="228180"/>
                  </a:lnTo>
                  <a:lnTo>
                    <a:pt x="489902" y="223647"/>
                  </a:lnTo>
                  <a:lnTo>
                    <a:pt x="489902" y="214464"/>
                  </a:lnTo>
                  <a:lnTo>
                    <a:pt x="491629" y="209918"/>
                  </a:lnTo>
                  <a:lnTo>
                    <a:pt x="520636" y="180911"/>
                  </a:lnTo>
                  <a:lnTo>
                    <a:pt x="537489" y="180911"/>
                  </a:lnTo>
                  <a:lnTo>
                    <a:pt x="490918" y="134340"/>
                  </a:lnTo>
                  <a:close/>
                </a:path>
                <a:path w="575945" h="345440">
                  <a:moveTo>
                    <a:pt x="258093" y="274040"/>
                  </a:moveTo>
                  <a:lnTo>
                    <a:pt x="241249" y="274040"/>
                  </a:lnTo>
                  <a:lnTo>
                    <a:pt x="272554" y="305346"/>
                  </a:lnTo>
                  <a:lnTo>
                    <a:pt x="280212" y="308279"/>
                  </a:lnTo>
                  <a:lnTo>
                    <a:pt x="295414" y="308279"/>
                  </a:lnTo>
                  <a:lnTo>
                    <a:pt x="303085" y="305346"/>
                  </a:lnTo>
                  <a:lnTo>
                    <a:pt x="312073" y="296354"/>
                  </a:lnTo>
                  <a:lnTo>
                    <a:pt x="283222" y="296354"/>
                  </a:lnTo>
                  <a:lnTo>
                    <a:pt x="278688" y="294627"/>
                  </a:lnTo>
                  <a:lnTo>
                    <a:pt x="258093" y="274040"/>
                  </a:lnTo>
                  <a:close/>
                </a:path>
                <a:path w="575945" h="345440">
                  <a:moveTo>
                    <a:pt x="304660" y="227469"/>
                  </a:moveTo>
                  <a:lnTo>
                    <a:pt x="287807" y="227469"/>
                  </a:lnTo>
                  <a:lnTo>
                    <a:pt x="325958" y="265620"/>
                  </a:lnTo>
                  <a:lnTo>
                    <a:pt x="296938" y="294627"/>
                  </a:lnTo>
                  <a:lnTo>
                    <a:pt x="292404" y="296354"/>
                  </a:lnTo>
                  <a:lnTo>
                    <a:pt x="312073" y="296354"/>
                  </a:lnTo>
                  <a:lnTo>
                    <a:pt x="334378" y="274040"/>
                  </a:lnTo>
                  <a:lnTo>
                    <a:pt x="351220" y="274040"/>
                  </a:lnTo>
                  <a:lnTo>
                    <a:pt x="342798" y="265620"/>
                  </a:lnTo>
                  <a:lnTo>
                    <a:pt x="351231" y="257187"/>
                  </a:lnTo>
                  <a:lnTo>
                    <a:pt x="334378" y="257187"/>
                  </a:lnTo>
                  <a:lnTo>
                    <a:pt x="304660" y="227469"/>
                  </a:lnTo>
                  <a:close/>
                </a:path>
                <a:path w="575945" h="345440">
                  <a:moveTo>
                    <a:pt x="71831" y="180911"/>
                  </a:moveTo>
                  <a:lnTo>
                    <a:pt x="54990" y="180911"/>
                  </a:lnTo>
                  <a:lnTo>
                    <a:pt x="83997" y="209918"/>
                  </a:lnTo>
                  <a:lnTo>
                    <a:pt x="85724" y="214464"/>
                  </a:lnTo>
                  <a:lnTo>
                    <a:pt x="85724" y="223647"/>
                  </a:lnTo>
                  <a:lnTo>
                    <a:pt x="83997" y="228180"/>
                  </a:lnTo>
                  <a:lnTo>
                    <a:pt x="54990" y="257187"/>
                  </a:lnTo>
                  <a:lnTo>
                    <a:pt x="71843" y="257187"/>
                  </a:lnTo>
                  <a:lnTo>
                    <a:pt x="94716" y="234315"/>
                  </a:lnTo>
                  <a:lnTo>
                    <a:pt x="97650" y="226656"/>
                  </a:lnTo>
                  <a:lnTo>
                    <a:pt x="97650" y="211455"/>
                  </a:lnTo>
                  <a:lnTo>
                    <a:pt x="94716" y="203796"/>
                  </a:lnTo>
                  <a:lnTo>
                    <a:pt x="71831" y="180911"/>
                  </a:lnTo>
                  <a:close/>
                </a:path>
                <a:path w="575945" h="345440">
                  <a:moveTo>
                    <a:pt x="258089" y="180911"/>
                  </a:moveTo>
                  <a:lnTo>
                    <a:pt x="241249" y="180911"/>
                  </a:lnTo>
                  <a:lnTo>
                    <a:pt x="279387" y="219049"/>
                  </a:lnTo>
                  <a:lnTo>
                    <a:pt x="241249" y="257187"/>
                  </a:lnTo>
                  <a:lnTo>
                    <a:pt x="258099" y="257187"/>
                  </a:lnTo>
                  <a:lnTo>
                    <a:pt x="287807" y="227469"/>
                  </a:lnTo>
                  <a:lnTo>
                    <a:pt x="304660" y="227469"/>
                  </a:lnTo>
                  <a:lnTo>
                    <a:pt x="296240" y="219049"/>
                  </a:lnTo>
                  <a:lnTo>
                    <a:pt x="304660" y="210629"/>
                  </a:lnTo>
                  <a:lnTo>
                    <a:pt x="287807" y="210629"/>
                  </a:lnTo>
                  <a:lnTo>
                    <a:pt x="258089" y="180911"/>
                  </a:lnTo>
                  <a:close/>
                </a:path>
                <a:path w="575945" h="345440">
                  <a:moveTo>
                    <a:pt x="351221" y="180911"/>
                  </a:moveTo>
                  <a:lnTo>
                    <a:pt x="334378" y="180911"/>
                  </a:lnTo>
                  <a:lnTo>
                    <a:pt x="372516" y="219049"/>
                  </a:lnTo>
                  <a:lnTo>
                    <a:pt x="334378" y="257187"/>
                  </a:lnTo>
                  <a:lnTo>
                    <a:pt x="351231" y="257187"/>
                  </a:lnTo>
                  <a:lnTo>
                    <a:pt x="397789" y="210629"/>
                  </a:lnTo>
                  <a:lnTo>
                    <a:pt x="380949" y="210629"/>
                  </a:lnTo>
                  <a:lnTo>
                    <a:pt x="351221" y="180911"/>
                  </a:lnTo>
                  <a:close/>
                </a:path>
                <a:path w="575945" h="345440">
                  <a:moveTo>
                    <a:pt x="537489" y="180911"/>
                  </a:moveTo>
                  <a:lnTo>
                    <a:pt x="520636" y="180911"/>
                  </a:lnTo>
                  <a:lnTo>
                    <a:pt x="558787" y="219049"/>
                  </a:lnTo>
                  <a:lnTo>
                    <a:pt x="520636" y="257187"/>
                  </a:lnTo>
                  <a:lnTo>
                    <a:pt x="537493" y="257187"/>
                  </a:lnTo>
                  <a:lnTo>
                    <a:pt x="575627" y="219049"/>
                  </a:lnTo>
                  <a:lnTo>
                    <a:pt x="537489" y="180911"/>
                  </a:lnTo>
                  <a:close/>
                </a:path>
                <a:path w="575945" h="345440">
                  <a:moveTo>
                    <a:pt x="211531" y="134340"/>
                  </a:moveTo>
                  <a:lnTo>
                    <a:pt x="194678" y="134340"/>
                  </a:lnTo>
                  <a:lnTo>
                    <a:pt x="232829" y="172491"/>
                  </a:lnTo>
                  <a:lnTo>
                    <a:pt x="194678" y="210629"/>
                  </a:lnTo>
                  <a:lnTo>
                    <a:pt x="211531" y="210629"/>
                  </a:lnTo>
                  <a:lnTo>
                    <a:pt x="241249" y="180911"/>
                  </a:lnTo>
                  <a:lnTo>
                    <a:pt x="258089" y="180911"/>
                  </a:lnTo>
                  <a:lnTo>
                    <a:pt x="249669" y="172491"/>
                  </a:lnTo>
                  <a:lnTo>
                    <a:pt x="258099" y="164058"/>
                  </a:lnTo>
                  <a:lnTo>
                    <a:pt x="241249" y="164058"/>
                  </a:lnTo>
                  <a:lnTo>
                    <a:pt x="211531" y="134340"/>
                  </a:lnTo>
                  <a:close/>
                </a:path>
                <a:path w="575945" h="345440">
                  <a:moveTo>
                    <a:pt x="304660" y="134340"/>
                  </a:moveTo>
                  <a:lnTo>
                    <a:pt x="287807" y="134340"/>
                  </a:lnTo>
                  <a:lnTo>
                    <a:pt x="325958" y="172491"/>
                  </a:lnTo>
                  <a:lnTo>
                    <a:pt x="287807" y="210629"/>
                  </a:lnTo>
                  <a:lnTo>
                    <a:pt x="304660" y="210629"/>
                  </a:lnTo>
                  <a:lnTo>
                    <a:pt x="334378" y="180911"/>
                  </a:lnTo>
                  <a:lnTo>
                    <a:pt x="351221" y="180911"/>
                  </a:lnTo>
                  <a:lnTo>
                    <a:pt x="342798" y="172491"/>
                  </a:lnTo>
                  <a:lnTo>
                    <a:pt x="351231" y="164058"/>
                  </a:lnTo>
                  <a:lnTo>
                    <a:pt x="334378" y="164058"/>
                  </a:lnTo>
                  <a:lnTo>
                    <a:pt x="304660" y="134340"/>
                  </a:lnTo>
                  <a:close/>
                </a:path>
                <a:path w="575945" h="345440">
                  <a:moveTo>
                    <a:pt x="397789" y="134340"/>
                  </a:moveTo>
                  <a:lnTo>
                    <a:pt x="380949" y="134340"/>
                  </a:lnTo>
                  <a:lnTo>
                    <a:pt x="419087" y="172491"/>
                  </a:lnTo>
                  <a:lnTo>
                    <a:pt x="380949" y="210629"/>
                  </a:lnTo>
                  <a:lnTo>
                    <a:pt x="397789" y="210629"/>
                  </a:lnTo>
                  <a:lnTo>
                    <a:pt x="444360" y="164058"/>
                  </a:lnTo>
                  <a:lnTo>
                    <a:pt x="427507" y="164058"/>
                  </a:lnTo>
                  <a:lnTo>
                    <a:pt x="397789" y="134340"/>
                  </a:lnTo>
                  <a:close/>
                </a:path>
                <a:path w="575945" h="345440">
                  <a:moveTo>
                    <a:pt x="172373" y="95186"/>
                  </a:moveTo>
                  <a:lnTo>
                    <a:pt x="152704" y="95186"/>
                  </a:lnTo>
                  <a:lnTo>
                    <a:pt x="157251" y="96913"/>
                  </a:lnTo>
                  <a:lnTo>
                    <a:pt x="186258" y="125920"/>
                  </a:lnTo>
                  <a:lnTo>
                    <a:pt x="148120" y="164058"/>
                  </a:lnTo>
                  <a:lnTo>
                    <a:pt x="164970" y="164058"/>
                  </a:lnTo>
                  <a:lnTo>
                    <a:pt x="194678" y="134340"/>
                  </a:lnTo>
                  <a:lnTo>
                    <a:pt x="211531" y="134340"/>
                  </a:lnTo>
                  <a:lnTo>
                    <a:pt x="203111" y="125920"/>
                  </a:lnTo>
                  <a:lnTo>
                    <a:pt x="211531" y="117500"/>
                  </a:lnTo>
                  <a:lnTo>
                    <a:pt x="194678" y="117500"/>
                  </a:lnTo>
                  <a:lnTo>
                    <a:pt x="172373" y="95186"/>
                  </a:lnTo>
                  <a:close/>
                </a:path>
                <a:path w="575945" h="345440">
                  <a:moveTo>
                    <a:pt x="258089" y="87782"/>
                  </a:moveTo>
                  <a:lnTo>
                    <a:pt x="241249" y="87782"/>
                  </a:lnTo>
                  <a:lnTo>
                    <a:pt x="279387" y="125920"/>
                  </a:lnTo>
                  <a:lnTo>
                    <a:pt x="241249" y="164058"/>
                  </a:lnTo>
                  <a:lnTo>
                    <a:pt x="258099" y="164058"/>
                  </a:lnTo>
                  <a:lnTo>
                    <a:pt x="287807" y="134340"/>
                  </a:lnTo>
                  <a:lnTo>
                    <a:pt x="304660" y="134340"/>
                  </a:lnTo>
                  <a:lnTo>
                    <a:pt x="296240" y="125920"/>
                  </a:lnTo>
                  <a:lnTo>
                    <a:pt x="304660" y="117500"/>
                  </a:lnTo>
                  <a:lnTo>
                    <a:pt x="287807" y="117500"/>
                  </a:lnTo>
                  <a:lnTo>
                    <a:pt x="258089" y="87782"/>
                  </a:lnTo>
                  <a:close/>
                </a:path>
                <a:path w="575945" h="345440">
                  <a:moveTo>
                    <a:pt x="351231" y="87782"/>
                  </a:moveTo>
                  <a:lnTo>
                    <a:pt x="334378" y="87782"/>
                  </a:lnTo>
                  <a:lnTo>
                    <a:pt x="372516" y="125920"/>
                  </a:lnTo>
                  <a:lnTo>
                    <a:pt x="334378" y="164058"/>
                  </a:lnTo>
                  <a:lnTo>
                    <a:pt x="351231" y="164058"/>
                  </a:lnTo>
                  <a:lnTo>
                    <a:pt x="380949" y="134340"/>
                  </a:lnTo>
                  <a:lnTo>
                    <a:pt x="397789" y="134340"/>
                  </a:lnTo>
                  <a:lnTo>
                    <a:pt x="389369" y="125920"/>
                  </a:lnTo>
                  <a:lnTo>
                    <a:pt x="397789" y="117500"/>
                  </a:lnTo>
                  <a:lnTo>
                    <a:pt x="380949" y="117500"/>
                  </a:lnTo>
                  <a:lnTo>
                    <a:pt x="351231" y="87782"/>
                  </a:lnTo>
                  <a:close/>
                </a:path>
                <a:path w="575945" h="345440">
                  <a:moveTo>
                    <a:pt x="451773" y="95186"/>
                  </a:moveTo>
                  <a:lnTo>
                    <a:pt x="432104" y="95186"/>
                  </a:lnTo>
                  <a:lnTo>
                    <a:pt x="436638" y="96913"/>
                  </a:lnTo>
                  <a:lnTo>
                    <a:pt x="465645" y="125920"/>
                  </a:lnTo>
                  <a:lnTo>
                    <a:pt x="427507" y="164058"/>
                  </a:lnTo>
                  <a:lnTo>
                    <a:pt x="444360" y="164058"/>
                  </a:lnTo>
                  <a:lnTo>
                    <a:pt x="474078" y="134340"/>
                  </a:lnTo>
                  <a:lnTo>
                    <a:pt x="490918" y="134340"/>
                  </a:lnTo>
                  <a:lnTo>
                    <a:pt x="482498" y="125920"/>
                  </a:lnTo>
                  <a:lnTo>
                    <a:pt x="490918" y="117500"/>
                  </a:lnTo>
                  <a:lnTo>
                    <a:pt x="474078" y="117500"/>
                  </a:lnTo>
                  <a:lnTo>
                    <a:pt x="451773" y="95186"/>
                  </a:lnTo>
                  <a:close/>
                </a:path>
                <a:path w="575945" h="345440">
                  <a:moveTo>
                    <a:pt x="155714" y="83261"/>
                  </a:moveTo>
                  <a:lnTo>
                    <a:pt x="140512" y="83261"/>
                  </a:lnTo>
                  <a:lnTo>
                    <a:pt x="132854" y="86182"/>
                  </a:lnTo>
                  <a:lnTo>
                    <a:pt x="101549" y="117500"/>
                  </a:lnTo>
                  <a:lnTo>
                    <a:pt x="118393" y="117500"/>
                  </a:lnTo>
                  <a:lnTo>
                    <a:pt x="138988" y="96913"/>
                  </a:lnTo>
                  <a:lnTo>
                    <a:pt x="143522" y="95186"/>
                  </a:lnTo>
                  <a:lnTo>
                    <a:pt x="172373" y="95186"/>
                  </a:lnTo>
                  <a:lnTo>
                    <a:pt x="163372" y="86182"/>
                  </a:lnTo>
                  <a:lnTo>
                    <a:pt x="155714" y="83261"/>
                  </a:lnTo>
                  <a:close/>
                </a:path>
                <a:path w="575945" h="345440">
                  <a:moveTo>
                    <a:pt x="181370" y="11912"/>
                  </a:moveTo>
                  <a:lnTo>
                    <a:pt x="148120" y="11912"/>
                  </a:lnTo>
                  <a:lnTo>
                    <a:pt x="156085" y="12680"/>
                  </a:lnTo>
                  <a:lnTo>
                    <a:pt x="163806" y="14968"/>
                  </a:lnTo>
                  <a:lnTo>
                    <a:pt x="171053" y="18783"/>
                  </a:lnTo>
                  <a:lnTo>
                    <a:pt x="177596" y="24130"/>
                  </a:lnTo>
                  <a:lnTo>
                    <a:pt x="232829" y="79349"/>
                  </a:lnTo>
                  <a:lnTo>
                    <a:pt x="194678" y="117500"/>
                  </a:lnTo>
                  <a:lnTo>
                    <a:pt x="211531" y="117500"/>
                  </a:lnTo>
                  <a:lnTo>
                    <a:pt x="241249" y="87782"/>
                  </a:lnTo>
                  <a:lnTo>
                    <a:pt x="258089" y="87782"/>
                  </a:lnTo>
                  <a:lnTo>
                    <a:pt x="186016" y="15709"/>
                  </a:lnTo>
                  <a:lnTo>
                    <a:pt x="181370" y="11912"/>
                  </a:lnTo>
                  <a:close/>
                </a:path>
                <a:path w="575945" h="345440">
                  <a:moveTo>
                    <a:pt x="427507" y="0"/>
                  </a:moveTo>
                  <a:lnTo>
                    <a:pt x="389597" y="15709"/>
                  </a:lnTo>
                  <a:lnTo>
                    <a:pt x="287807" y="117500"/>
                  </a:lnTo>
                  <a:lnTo>
                    <a:pt x="304660" y="117500"/>
                  </a:lnTo>
                  <a:lnTo>
                    <a:pt x="334378" y="87782"/>
                  </a:lnTo>
                  <a:lnTo>
                    <a:pt x="351231" y="87782"/>
                  </a:lnTo>
                  <a:lnTo>
                    <a:pt x="398030" y="24130"/>
                  </a:lnTo>
                  <a:lnTo>
                    <a:pt x="427507" y="11912"/>
                  </a:lnTo>
                  <a:lnTo>
                    <a:pt x="460770" y="11912"/>
                  </a:lnTo>
                  <a:lnTo>
                    <a:pt x="457011" y="8840"/>
                  </a:lnTo>
                  <a:lnTo>
                    <a:pt x="447681" y="3930"/>
                  </a:lnTo>
                  <a:lnTo>
                    <a:pt x="437742" y="983"/>
                  </a:lnTo>
                  <a:lnTo>
                    <a:pt x="427507" y="0"/>
                  </a:lnTo>
                  <a:close/>
                </a:path>
                <a:path w="575945" h="345440">
                  <a:moveTo>
                    <a:pt x="435114" y="83261"/>
                  </a:moveTo>
                  <a:lnTo>
                    <a:pt x="419912" y="83261"/>
                  </a:lnTo>
                  <a:lnTo>
                    <a:pt x="412254" y="86182"/>
                  </a:lnTo>
                  <a:lnTo>
                    <a:pt x="380949" y="117500"/>
                  </a:lnTo>
                  <a:lnTo>
                    <a:pt x="397789" y="117500"/>
                  </a:lnTo>
                  <a:lnTo>
                    <a:pt x="418376" y="96913"/>
                  </a:lnTo>
                  <a:lnTo>
                    <a:pt x="422922" y="95186"/>
                  </a:lnTo>
                  <a:lnTo>
                    <a:pt x="451773" y="95186"/>
                  </a:lnTo>
                  <a:lnTo>
                    <a:pt x="442772" y="86182"/>
                  </a:lnTo>
                  <a:lnTo>
                    <a:pt x="435114" y="83261"/>
                  </a:lnTo>
                  <a:close/>
                </a:path>
                <a:path w="575945" h="345440">
                  <a:moveTo>
                    <a:pt x="460770" y="11912"/>
                  </a:moveTo>
                  <a:lnTo>
                    <a:pt x="427507" y="11912"/>
                  </a:lnTo>
                  <a:lnTo>
                    <a:pt x="435477" y="12680"/>
                  </a:lnTo>
                  <a:lnTo>
                    <a:pt x="443198" y="14968"/>
                  </a:lnTo>
                  <a:lnTo>
                    <a:pt x="450442" y="18783"/>
                  </a:lnTo>
                  <a:lnTo>
                    <a:pt x="456984" y="24130"/>
                  </a:lnTo>
                  <a:lnTo>
                    <a:pt x="512216" y="79349"/>
                  </a:lnTo>
                  <a:lnTo>
                    <a:pt x="474078" y="117500"/>
                  </a:lnTo>
                  <a:lnTo>
                    <a:pt x="490918" y="117500"/>
                  </a:lnTo>
                  <a:lnTo>
                    <a:pt x="529069" y="79349"/>
                  </a:lnTo>
                  <a:lnTo>
                    <a:pt x="465416" y="15709"/>
                  </a:lnTo>
                  <a:lnTo>
                    <a:pt x="460770" y="119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/>
            <p:cNvSpPr/>
            <p:nvPr/>
          </p:nvSpPr>
          <p:spPr>
            <a:xfrm>
              <a:off x="688774" y="688773"/>
              <a:ext cx="594360" cy="680085"/>
            </a:xfrm>
            <a:custGeom>
              <a:avLst/>
              <a:gdLst/>
              <a:ahLst/>
              <a:cxnLst/>
              <a:rect l="l" t="t" r="r" b="b"/>
              <a:pathLst>
                <a:path w="594360" h="680085">
                  <a:moveTo>
                    <a:pt x="594131" y="0"/>
                  </a:moveTo>
                  <a:lnTo>
                    <a:pt x="0" y="0"/>
                  </a:lnTo>
                  <a:lnTo>
                    <a:pt x="0" y="512800"/>
                  </a:lnTo>
                  <a:lnTo>
                    <a:pt x="7432" y="556098"/>
                  </a:lnTo>
                  <a:lnTo>
                    <a:pt x="28100" y="590334"/>
                  </a:lnTo>
                  <a:lnTo>
                    <a:pt x="59562" y="612834"/>
                  </a:lnTo>
                  <a:lnTo>
                    <a:pt x="99377" y="620928"/>
                  </a:lnTo>
                  <a:lnTo>
                    <a:pt x="228942" y="620928"/>
                  </a:lnTo>
                  <a:lnTo>
                    <a:pt x="257049" y="626464"/>
                  </a:lnTo>
                  <a:lnTo>
                    <a:pt x="277558" y="640600"/>
                  </a:lnTo>
                  <a:lnTo>
                    <a:pt x="290789" y="659633"/>
                  </a:lnTo>
                  <a:lnTo>
                    <a:pt x="297065" y="679856"/>
                  </a:lnTo>
                  <a:lnTo>
                    <a:pt x="303338" y="659633"/>
                  </a:lnTo>
                  <a:lnTo>
                    <a:pt x="316545" y="640600"/>
                  </a:lnTo>
                  <a:lnTo>
                    <a:pt x="336990" y="626464"/>
                  </a:lnTo>
                  <a:lnTo>
                    <a:pt x="364972" y="620928"/>
                  </a:lnTo>
                  <a:lnTo>
                    <a:pt x="494753" y="620928"/>
                  </a:lnTo>
                  <a:lnTo>
                    <a:pt x="534563" y="612836"/>
                  </a:lnTo>
                  <a:lnTo>
                    <a:pt x="566026" y="590338"/>
                  </a:lnTo>
                  <a:lnTo>
                    <a:pt x="586697" y="556104"/>
                  </a:lnTo>
                  <a:lnTo>
                    <a:pt x="594131" y="512800"/>
                  </a:lnTo>
                  <a:lnTo>
                    <a:pt x="594131" y="0"/>
                  </a:lnTo>
                  <a:close/>
                </a:path>
              </a:pathLst>
            </a:custGeom>
            <a:solidFill>
              <a:srgbClr val="047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/>
            <p:cNvSpPr/>
            <p:nvPr/>
          </p:nvSpPr>
          <p:spPr>
            <a:xfrm>
              <a:off x="688771" y="688771"/>
              <a:ext cx="594360" cy="123825"/>
            </a:xfrm>
            <a:custGeom>
              <a:avLst/>
              <a:gdLst/>
              <a:ahLst/>
              <a:cxnLst/>
              <a:rect l="l" t="t" r="r" b="b"/>
              <a:pathLst>
                <a:path w="594360" h="123825">
                  <a:moveTo>
                    <a:pt x="594131" y="0"/>
                  </a:moveTo>
                  <a:lnTo>
                    <a:pt x="0" y="0"/>
                  </a:lnTo>
                  <a:lnTo>
                    <a:pt x="0" y="123240"/>
                  </a:lnTo>
                  <a:lnTo>
                    <a:pt x="594131" y="123240"/>
                  </a:lnTo>
                  <a:lnTo>
                    <a:pt x="59413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/>
            <p:cNvSpPr/>
            <p:nvPr/>
          </p:nvSpPr>
          <p:spPr>
            <a:xfrm>
              <a:off x="787717" y="812012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9161" y="37122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/>
            <p:cNvSpPr/>
            <p:nvPr/>
          </p:nvSpPr>
          <p:spPr>
            <a:xfrm>
              <a:off x="786015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2247"/>
                  </a:lnTo>
                  <a:lnTo>
                    <a:pt x="0" y="3810"/>
                  </a:lnTo>
                  <a:lnTo>
                    <a:pt x="1701" y="3810"/>
                  </a:lnTo>
                  <a:lnTo>
                    <a:pt x="1701" y="38100"/>
                  </a:lnTo>
                  <a:lnTo>
                    <a:pt x="1701" y="3937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2247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7"/>
            <p:cNvSpPr/>
            <p:nvPr/>
          </p:nvSpPr>
          <p:spPr>
            <a:xfrm>
              <a:off x="886891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8"/>
            <p:cNvSpPr/>
            <p:nvPr/>
          </p:nvSpPr>
          <p:spPr>
            <a:xfrm>
              <a:off x="885177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9"/>
            <p:cNvSpPr/>
            <p:nvPr/>
          </p:nvSpPr>
          <p:spPr>
            <a:xfrm>
              <a:off x="985837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0"/>
            <p:cNvSpPr/>
            <p:nvPr/>
          </p:nvSpPr>
          <p:spPr>
            <a:xfrm>
              <a:off x="984123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1"/>
            <p:cNvSpPr/>
            <p:nvPr/>
          </p:nvSpPr>
          <p:spPr>
            <a:xfrm>
              <a:off x="1084783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58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58" y="37122"/>
                  </a:lnTo>
                  <a:lnTo>
                    <a:pt x="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2"/>
            <p:cNvSpPr/>
            <p:nvPr/>
          </p:nvSpPr>
          <p:spPr>
            <a:xfrm>
              <a:off x="1083068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62" y="0"/>
                  </a:moveTo>
                  <a:lnTo>
                    <a:pt x="98958" y="0"/>
                  </a:lnTo>
                  <a:lnTo>
                    <a:pt x="98958" y="3810"/>
                  </a:lnTo>
                  <a:lnTo>
                    <a:pt x="98958" y="38100"/>
                  </a:lnTo>
                  <a:lnTo>
                    <a:pt x="3403" y="38100"/>
                  </a:lnTo>
                  <a:lnTo>
                    <a:pt x="3403" y="3810"/>
                  </a:lnTo>
                  <a:lnTo>
                    <a:pt x="98958" y="3810"/>
                  </a:lnTo>
                  <a:lnTo>
                    <a:pt x="9895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62" y="40640"/>
                  </a:lnTo>
                  <a:lnTo>
                    <a:pt x="102362" y="39370"/>
                  </a:lnTo>
                  <a:lnTo>
                    <a:pt x="102362" y="38100"/>
                  </a:lnTo>
                  <a:lnTo>
                    <a:pt x="102362" y="37668"/>
                  </a:lnTo>
                  <a:lnTo>
                    <a:pt x="102362" y="3810"/>
                  </a:lnTo>
                  <a:lnTo>
                    <a:pt x="10236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3"/>
            <p:cNvSpPr/>
            <p:nvPr/>
          </p:nvSpPr>
          <p:spPr>
            <a:xfrm>
              <a:off x="1183741" y="812012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9161" y="37122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4"/>
            <p:cNvSpPr/>
            <p:nvPr/>
          </p:nvSpPr>
          <p:spPr>
            <a:xfrm>
              <a:off x="1182039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5"/>
            <p:cNvSpPr/>
            <p:nvPr/>
          </p:nvSpPr>
          <p:spPr>
            <a:xfrm>
              <a:off x="688771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6"/>
            <p:cNvSpPr/>
            <p:nvPr/>
          </p:nvSpPr>
          <p:spPr>
            <a:xfrm>
              <a:off x="687070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70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2247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2247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7"/>
            <p:cNvSpPr/>
            <p:nvPr/>
          </p:nvSpPr>
          <p:spPr>
            <a:xfrm>
              <a:off x="837298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58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58" y="37337"/>
                  </a:lnTo>
                  <a:lnTo>
                    <a:pt x="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/>
            <p:cNvSpPr/>
            <p:nvPr/>
          </p:nvSpPr>
          <p:spPr>
            <a:xfrm>
              <a:off x="835583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62" y="0"/>
                  </a:moveTo>
                  <a:lnTo>
                    <a:pt x="98958" y="0"/>
                  </a:lnTo>
                  <a:lnTo>
                    <a:pt x="98958" y="3810"/>
                  </a:lnTo>
                  <a:lnTo>
                    <a:pt x="98958" y="38100"/>
                  </a:lnTo>
                  <a:lnTo>
                    <a:pt x="3403" y="38100"/>
                  </a:lnTo>
                  <a:lnTo>
                    <a:pt x="3403" y="3810"/>
                  </a:lnTo>
                  <a:lnTo>
                    <a:pt x="98958" y="3810"/>
                  </a:lnTo>
                  <a:lnTo>
                    <a:pt x="9895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62" y="40640"/>
                  </a:lnTo>
                  <a:lnTo>
                    <a:pt x="102362" y="39370"/>
                  </a:lnTo>
                  <a:lnTo>
                    <a:pt x="102362" y="38100"/>
                  </a:lnTo>
                  <a:lnTo>
                    <a:pt x="102362" y="37668"/>
                  </a:lnTo>
                  <a:lnTo>
                    <a:pt x="102362" y="3810"/>
                  </a:lnTo>
                  <a:lnTo>
                    <a:pt x="10236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9"/>
            <p:cNvSpPr/>
            <p:nvPr/>
          </p:nvSpPr>
          <p:spPr>
            <a:xfrm>
              <a:off x="936256" y="774674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9161" y="37337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0"/>
            <p:cNvSpPr/>
            <p:nvPr/>
          </p:nvSpPr>
          <p:spPr>
            <a:xfrm>
              <a:off x="934554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1"/>
            <p:cNvSpPr/>
            <p:nvPr/>
          </p:nvSpPr>
          <p:spPr>
            <a:xfrm>
              <a:off x="1035418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2"/>
            <p:cNvSpPr/>
            <p:nvPr/>
          </p:nvSpPr>
          <p:spPr>
            <a:xfrm>
              <a:off x="1033716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3"/>
            <p:cNvSpPr/>
            <p:nvPr/>
          </p:nvSpPr>
          <p:spPr>
            <a:xfrm>
              <a:off x="1134376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4"/>
            <p:cNvSpPr/>
            <p:nvPr/>
          </p:nvSpPr>
          <p:spPr>
            <a:xfrm>
              <a:off x="1132662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5"/>
            <p:cNvSpPr/>
            <p:nvPr/>
          </p:nvSpPr>
          <p:spPr>
            <a:xfrm>
              <a:off x="1233309" y="774674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93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49593" y="37337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6"/>
            <p:cNvSpPr/>
            <p:nvPr/>
          </p:nvSpPr>
          <p:spPr>
            <a:xfrm>
              <a:off x="1231623" y="772968"/>
              <a:ext cx="53340" cy="41275"/>
            </a:xfrm>
            <a:custGeom>
              <a:avLst/>
              <a:gdLst/>
              <a:ahLst/>
              <a:cxnLst/>
              <a:rect l="l" t="t" r="r" b="b"/>
              <a:pathLst>
                <a:path w="53340" h="41275">
                  <a:moveTo>
                    <a:pt x="52984" y="0"/>
                  </a:moveTo>
                  <a:lnTo>
                    <a:pt x="0" y="0"/>
                  </a:lnTo>
                  <a:lnTo>
                    <a:pt x="0" y="40741"/>
                  </a:lnTo>
                  <a:lnTo>
                    <a:pt x="52984" y="40741"/>
                  </a:lnTo>
                  <a:lnTo>
                    <a:pt x="52984" y="39039"/>
                  </a:lnTo>
                  <a:lnTo>
                    <a:pt x="49580" y="39039"/>
                  </a:lnTo>
                  <a:lnTo>
                    <a:pt x="49580" y="37338"/>
                  </a:lnTo>
                  <a:lnTo>
                    <a:pt x="3390" y="37338"/>
                  </a:lnTo>
                  <a:lnTo>
                    <a:pt x="3390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1275">
                  <a:moveTo>
                    <a:pt x="52984" y="3403"/>
                  </a:moveTo>
                  <a:lnTo>
                    <a:pt x="49580" y="3403"/>
                  </a:lnTo>
                  <a:lnTo>
                    <a:pt x="49580" y="39039"/>
                  </a:lnTo>
                  <a:lnTo>
                    <a:pt x="51282" y="39039"/>
                  </a:lnTo>
                  <a:lnTo>
                    <a:pt x="51282" y="37338"/>
                  </a:lnTo>
                  <a:lnTo>
                    <a:pt x="52984" y="37338"/>
                  </a:lnTo>
                  <a:lnTo>
                    <a:pt x="52984" y="3403"/>
                  </a:lnTo>
                  <a:close/>
                </a:path>
                <a:path w="53340" h="41275">
                  <a:moveTo>
                    <a:pt x="52984" y="37338"/>
                  </a:moveTo>
                  <a:lnTo>
                    <a:pt x="51282" y="37338"/>
                  </a:lnTo>
                  <a:lnTo>
                    <a:pt x="51282" y="39039"/>
                  </a:lnTo>
                  <a:lnTo>
                    <a:pt x="52984" y="39039"/>
                  </a:lnTo>
                  <a:lnTo>
                    <a:pt x="52984" y="373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7"/>
            <p:cNvSpPr/>
            <p:nvPr/>
          </p:nvSpPr>
          <p:spPr>
            <a:xfrm>
              <a:off x="688771" y="774674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49580" y="37337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8"/>
            <p:cNvSpPr/>
            <p:nvPr/>
          </p:nvSpPr>
          <p:spPr>
            <a:xfrm>
              <a:off x="687066" y="772968"/>
              <a:ext cx="53340" cy="41275"/>
            </a:xfrm>
            <a:custGeom>
              <a:avLst/>
              <a:gdLst/>
              <a:ahLst/>
              <a:cxnLst/>
              <a:rect l="l" t="t" r="r" b="b"/>
              <a:pathLst>
                <a:path w="53340" h="41275">
                  <a:moveTo>
                    <a:pt x="52984" y="0"/>
                  </a:moveTo>
                  <a:lnTo>
                    <a:pt x="0" y="0"/>
                  </a:lnTo>
                  <a:lnTo>
                    <a:pt x="0" y="40741"/>
                  </a:lnTo>
                  <a:lnTo>
                    <a:pt x="52984" y="40741"/>
                  </a:lnTo>
                  <a:lnTo>
                    <a:pt x="52984" y="39039"/>
                  </a:lnTo>
                  <a:lnTo>
                    <a:pt x="49580" y="39039"/>
                  </a:lnTo>
                  <a:lnTo>
                    <a:pt x="49580" y="37338"/>
                  </a:lnTo>
                  <a:lnTo>
                    <a:pt x="3403" y="37338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1275">
                  <a:moveTo>
                    <a:pt x="52984" y="3403"/>
                  </a:moveTo>
                  <a:lnTo>
                    <a:pt x="49580" y="3403"/>
                  </a:lnTo>
                  <a:lnTo>
                    <a:pt x="49580" y="39039"/>
                  </a:lnTo>
                  <a:lnTo>
                    <a:pt x="51282" y="39039"/>
                  </a:lnTo>
                  <a:lnTo>
                    <a:pt x="51282" y="37338"/>
                  </a:lnTo>
                  <a:lnTo>
                    <a:pt x="52984" y="37338"/>
                  </a:lnTo>
                  <a:lnTo>
                    <a:pt x="52984" y="3403"/>
                  </a:lnTo>
                  <a:close/>
                </a:path>
                <a:path w="53340" h="41275">
                  <a:moveTo>
                    <a:pt x="52984" y="37338"/>
                  </a:moveTo>
                  <a:lnTo>
                    <a:pt x="51282" y="37338"/>
                  </a:lnTo>
                  <a:lnTo>
                    <a:pt x="51282" y="39039"/>
                  </a:lnTo>
                  <a:lnTo>
                    <a:pt x="52984" y="39039"/>
                  </a:lnTo>
                  <a:lnTo>
                    <a:pt x="52984" y="373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9"/>
            <p:cNvSpPr/>
            <p:nvPr/>
          </p:nvSpPr>
          <p:spPr>
            <a:xfrm>
              <a:off x="713562" y="737552"/>
              <a:ext cx="49530" cy="37465"/>
            </a:xfrm>
            <a:custGeom>
              <a:avLst/>
              <a:gdLst/>
              <a:ahLst/>
              <a:cxnLst/>
              <a:rect l="l" t="t" r="r" b="b"/>
              <a:pathLst>
                <a:path w="49529" h="37465">
                  <a:moveTo>
                    <a:pt x="49364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364" y="37122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0"/>
            <p:cNvSpPr/>
            <p:nvPr/>
          </p:nvSpPr>
          <p:spPr>
            <a:xfrm>
              <a:off x="711857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768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768" y="40525"/>
                  </a:lnTo>
                  <a:lnTo>
                    <a:pt x="52768" y="38823"/>
                  </a:lnTo>
                  <a:lnTo>
                    <a:pt x="49364" y="38823"/>
                  </a:lnTo>
                  <a:lnTo>
                    <a:pt x="49364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768" y="3403"/>
                  </a:lnTo>
                  <a:lnTo>
                    <a:pt x="52768" y="0"/>
                  </a:lnTo>
                  <a:close/>
                </a:path>
                <a:path w="53340" h="40640">
                  <a:moveTo>
                    <a:pt x="52768" y="3403"/>
                  </a:moveTo>
                  <a:lnTo>
                    <a:pt x="49364" y="3403"/>
                  </a:lnTo>
                  <a:lnTo>
                    <a:pt x="49364" y="38823"/>
                  </a:lnTo>
                  <a:lnTo>
                    <a:pt x="51066" y="38823"/>
                  </a:lnTo>
                  <a:lnTo>
                    <a:pt x="51066" y="37122"/>
                  </a:lnTo>
                  <a:lnTo>
                    <a:pt x="52768" y="37122"/>
                  </a:lnTo>
                  <a:lnTo>
                    <a:pt x="52768" y="3403"/>
                  </a:lnTo>
                  <a:close/>
                </a:path>
                <a:path w="53340" h="40640">
                  <a:moveTo>
                    <a:pt x="52768" y="37122"/>
                  </a:moveTo>
                  <a:lnTo>
                    <a:pt x="51066" y="37122"/>
                  </a:lnTo>
                  <a:lnTo>
                    <a:pt x="51066" y="38823"/>
                  </a:lnTo>
                  <a:lnTo>
                    <a:pt x="52768" y="38823"/>
                  </a:lnTo>
                  <a:lnTo>
                    <a:pt x="52768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1"/>
            <p:cNvSpPr/>
            <p:nvPr/>
          </p:nvSpPr>
          <p:spPr>
            <a:xfrm>
              <a:off x="738352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2"/>
            <p:cNvSpPr/>
            <p:nvPr/>
          </p:nvSpPr>
          <p:spPr>
            <a:xfrm>
              <a:off x="736638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3"/>
            <p:cNvSpPr/>
            <p:nvPr/>
          </p:nvSpPr>
          <p:spPr>
            <a:xfrm>
              <a:off x="812507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4"/>
            <p:cNvSpPr/>
            <p:nvPr/>
          </p:nvSpPr>
          <p:spPr>
            <a:xfrm>
              <a:off x="810808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403" y="37122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5"/>
            <p:cNvSpPr/>
            <p:nvPr/>
          </p:nvSpPr>
          <p:spPr>
            <a:xfrm>
              <a:off x="911453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6"/>
            <p:cNvSpPr/>
            <p:nvPr/>
          </p:nvSpPr>
          <p:spPr>
            <a:xfrm>
              <a:off x="909756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403" y="37122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7"/>
            <p:cNvSpPr/>
            <p:nvPr/>
          </p:nvSpPr>
          <p:spPr>
            <a:xfrm>
              <a:off x="1010627" y="737552"/>
              <a:ext cx="49530" cy="37465"/>
            </a:xfrm>
            <a:custGeom>
              <a:avLst/>
              <a:gdLst/>
              <a:ahLst/>
              <a:cxnLst/>
              <a:rect l="l" t="t" r="r" b="b"/>
              <a:pathLst>
                <a:path w="49530" h="37465">
                  <a:moveTo>
                    <a:pt x="49364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364" y="37122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8"/>
            <p:cNvSpPr/>
            <p:nvPr/>
          </p:nvSpPr>
          <p:spPr>
            <a:xfrm>
              <a:off x="1008929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768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768" y="40525"/>
                  </a:lnTo>
                  <a:lnTo>
                    <a:pt x="52768" y="38823"/>
                  </a:lnTo>
                  <a:lnTo>
                    <a:pt x="49364" y="38823"/>
                  </a:lnTo>
                  <a:lnTo>
                    <a:pt x="49364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768" y="3403"/>
                  </a:lnTo>
                  <a:lnTo>
                    <a:pt x="52768" y="0"/>
                  </a:lnTo>
                  <a:close/>
                </a:path>
                <a:path w="53340" h="40640">
                  <a:moveTo>
                    <a:pt x="52768" y="3403"/>
                  </a:moveTo>
                  <a:lnTo>
                    <a:pt x="49364" y="3403"/>
                  </a:lnTo>
                  <a:lnTo>
                    <a:pt x="49364" y="38823"/>
                  </a:lnTo>
                  <a:lnTo>
                    <a:pt x="51066" y="38823"/>
                  </a:lnTo>
                  <a:lnTo>
                    <a:pt x="51066" y="37122"/>
                  </a:lnTo>
                  <a:lnTo>
                    <a:pt x="52768" y="37122"/>
                  </a:lnTo>
                  <a:lnTo>
                    <a:pt x="52768" y="3403"/>
                  </a:lnTo>
                  <a:close/>
                </a:path>
                <a:path w="53340" h="40640">
                  <a:moveTo>
                    <a:pt x="52768" y="37122"/>
                  </a:moveTo>
                  <a:lnTo>
                    <a:pt x="51066" y="37122"/>
                  </a:lnTo>
                  <a:lnTo>
                    <a:pt x="51066" y="38823"/>
                  </a:lnTo>
                  <a:lnTo>
                    <a:pt x="52768" y="38823"/>
                  </a:lnTo>
                  <a:lnTo>
                    <a:pt x="52768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9"/>
            <p:cNvSpPr/>
            <p:nvPr/>
          </p:nvSpPr>
          <p:spPr>
            <a:xfrm>
              <a:off x="1109573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93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93" y="37122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0"/>
            <p:cNvSpPr/>
            <p:nvPr/>
          </p:nvSpPr>
          <p:spPr>
            <a:xfrm>
              <a:off x="1107880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1"/>
            <p:cNvSpPr/>
            <p:nvPr/>
          </p:nvSpPr>
          <p:spPr>
            <a:xfrm>
              <a:off x="1208532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2"/>
            <p:cNvSpPr/>
            <p:nvPr/>
          </p:nvSpPr>
          <p:spPr>
            <a:xfrm>
              <a:off x="685800" y="685812"/>
              <a:ext cx="600075" cy="685800"/>
            </a:xfrm>
            <a:custGeom>
              <a:avLst/>
              <a:gdLst/>
              <a:ahLst/>
              <a:cxnLst/>
              <a:rect l="l" t="t" r="r" b="b"/>
              <a:pathLst>
                <a:path w="600075" h="685800">
                  <a:moveTo>
                    <a:pt x="574001" y="50038"/>
                  </a:moveTo>
                  <a:lnTo>
                    <a:pt x="570598" y="50038"/>
                  </a:lnTo>
                  <a:lnTo>
                    <a:pt x="570598" y="53441"/>
                  </a:lnTo>
                  <a:lnTo>
                    <a:pt x="570598" y="87160"/>
                  </a:lnTo>
                  <a:lnTo>
                    <a:pt x="524408" y="87160"/>
                  </a:lnTo>
                  <a:lnTo>
                    <a:pt x="524408" y="53441"/>
                  </a:lnTo>
                  <a:lnTo>
                    <a:pt x="570598" y="53441"/>
                  </a:lnTo>
                  <a:lnTo>
                    <a:pt x="570598" y="50038"/>
                  </a:lnTo>
                  <a:lnTo>
                    <a:pt x="521017" y="50038"/>
                  </a:lnTo>
                  <a:lnTo>
                    <a:pt x="521017" y="90563"/>
                  </a:lnTo>
                  <a:lnTo>
                    <a:pt x="574001" y="90563"/>
                  </a:lnTo>
                  <a:lnTo>
                    <a:pt x="574001" y="88861"/>
                  </a:lnTo>
                  <a:lnTo>
                    <a:pt x="574001" y="87160"/>
                  </a:lnTo>
                  <a:lnTo>
                    <a:pt x="574001" y="53441"/>
                  </a:lnTo>
                  <a:lnTo>
                    <a:pt x="574001" y="50038"/>
                  </a:lnTo>
                  <a:close/>
                </a:path>
                <a:path w="600075" h="685800">
                  <a:moveTo>
                    <a:pt x="600075" y="2184"/>
                  </a:moveTo>
                  <a:lnTo>
                    <a:pt x="599757" y="1422"/>
                  </a:lnTo>
                  <a:lnTo>
                    <a:pt x="598652" y="317"/>
                  </a:lnTo>
                  <a:lnTo>
                    <a:pt x="597890" y="0"/>
                  </a:lnTo>
                  <a:lnTo>
                    <a:pt x="597103" y="0"/>
                  </a:lnTo>
                  <a:lnTo>
                    <a:pt x="594131" y="0"/>
                  </a:lnTo>
                  <a:lnTo>
                    <a:pt x="594131" y="5943"/>
                  </a:lnTo>
                  <a:lnTo>
                    <a:pt x="594131" y="515772"/>
                  </a:lnTo>
                  <a:lnTo>
                    <a:pt x="592264" y="537883"/>
                  </a:lnTo>
                  <a:lnTo>
                    <a:pt x="578281" y="575957"/>
                  </a:lnTo>
                  <a:lnTo>
                    <a:pt x="544804" y="608850"/>
                  </a:lnTo>
                  <a:lnTo>
                    <a:pt x="508025" y="620407"/>
                  </a:lnTo>
                  <a:lnTo>
                    <a:pt x="497725" y="620928"/>
                  </a:lnTo>
                  <a:lnTo>
                    <a:pt x="367944" y="620928"/>
                  </a:lnTo>
                  <a:lnTo>
                    <a:pt x="359930" y="621309"/>
                  </a:lnTo>
                  <a:lnTo>
                    <a:pt x="322008" y="637159"/>
                  </a:lnTo>
                  <a:lnTo>
                    <a:pt x="300253" y="669886"/>
                  </a:lnTo>
                  <a:lnTo>
                    <a:pt x="299796" y="668337"/>
                  </a:lnTo>
                  <a:lnTo>
                    <a:pt x="272897" y="633222"/>
                  </a:lnTo>
                  <a:lnTo>
                    <a:pt x="231914" y="620928"/>
                  </a:lnTo>
                  <a:lnTo>
                    <a:pt x="102349" y="620928"/>
                  </a:lnTo>
                  <a:lnTo>
                    <a:pt x="92036" y="620407"/>
                  </a:lnTo>
                  <a:lnTo>
                    <a:pt x="51219" y="606412"/>
                  </a:lnTo>
                  <a:lnTo>
                    <a:pt x="21767" y="575945"/>
                  </a:lnTo>
                  <a:lnTo>
                    <a:pt x="6985" y="532523"/>
                  </a:lnTo>
                  <a:lnTo>
                    <a:pt x="5930" y="515772"/>
                  </a:lnTo>
                  <a:lnTo>
                    <a:pt x="5930" y="5943"/>
                  </a:lnTo>
                  <a:lnTo>
                    <a:pt x="594131" y="5943"/>
                  </a:lnTo>
                  <a:lnTo>
                    <a:pt x="594131" y="0"/>
                  </a:lnTo>
                  <a:lnTo>
                    <a:pt x="2184" y="0"/>
                  </a:lnTo>
                  <a:lnTo>
                    <a:pt x="1422" y="317"/>
                  </a:lnTo>
                  <a:lnTo>
                    <a:pt x="317" y="1422"/>
                  </a:lnTo>
                  <a:lnTo>
                    <a:pt x="0" y="2184"/>
                  </a:lnTo>
                  <a:lnTo>
                    <a:pt x="0" y="515772"/>
                  </a:lnTo>
                  <a:lnTo>
                    <a:pt x="7607" y="560095"/>
                  </a:lnTo>
                  <a:lnTo>
                    <a:pt x="28879" y="595325"/>
                  </a:lnTo>
                  <a:lnTo>
                    <a:pt x="61341" y="618540"/>
                  </a:lnTo>
                  <a:lnTo>
                    <a:pt x="102349" y="626872"/>
                  </a:lnTo>
                  <a:lnTo>
                    <a:pt x="231914" y="626872"/>
                  </a:lnTo>
                  <a:lnTo>
                    <a:pt x="239369" y="627227"/>
                  </a:lnTo>
                  <a:lnTo>
                    <a:pt x="280352" y="647738"/>
                  </a:lnTo>
                  <a:lnTo>
                    <a:pt x="297103" y="683260"/>
                  </a:lnTo>
                  <a:lnTo>
                    <a:pt x="297319" y="684720"/>
                  </a:lnTo>
                  <a:lnTo>
                    <a:pt x="298564" y="685800"/>
                  </a:lnTo>
                  <a:lnTo>
                    <a:pt x="301510" y="685800"/>
                  </a:lnTo>
                  <a:lnTo>
                    <a:pt x="302755" y="684720"/>
                  </a:lnTo>
                  <a:lnTo>
                    <a:pt x="303034" y="682828"/>
                  </a:lnTo>
                  <a:lnTo>
                    <a:pt x="303898" y="677037"/>
                  </a:lnTo>
                  <a:lnTo>
                    <a:pt x="323697" y="643623"/>
                  </a:lnTo>
                  <a:lnTo>
                    <a:pt x="367944" y="626872"/>
                  </a:lnTo>
                  <a:lnTo>
                    <a:pt x="497725" y="626872"/>
                  </a:lnTo>
                  <a:lnTo>
                    <a:pt x="508622" y="626325"/>
                  </a:lnTo>
                  <a:lnTo>
                    <a:pt x="552030" y="611416"/>
                  </a:lnTo>
                  <a:lnTo>
                    <a:pt x="583374" y="579031"/>
                  </a:lnTo>
                  <a:lnTo>
                    <a:pt x="598970" y="533285"/>
                  </a:lnTo>
                  <a:lnTo>
                    <a:pt x="600075" y="515772"/>
                  </a:lnTo>
                  <a:lnTo>
                    <a:pt x="600075" y="5943"/>
                  </a:lnTo>
                  <a:lnTo>
                    <a:pt x="600075" y="21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792" y="868659"/>
              <a:ext cx="108438" cy="108572"/>
            </a:xfrm>
            <a:prstGeom prst="rect">
              <a:avLst/>
            </a:prstGeom>
          </p:spPr>
        </p:pic>
        <p:sp>
          <p:nvSpPr>
            <p:cNvPr id="68" name="object 64"/>
            <p:cNvSpPr/>
            <p:nvPr/>
          </p:nvSpPr>
          <p:spPr>
            <a:xfrm>
              <a:off x="787703" y="914320"/>
              <a:ext cx="416559" cy="365760"/>
            </a:xfrm>
            <a:custGeom>
              <a:avLst/>
              <a:gdLst/>
              <a:ahLst/>
              <a:cxnLst/>
              <a:rect l="l" t="t" r="r" b="b"/>
              <a:pathLst>
                <a:path w="416559" h="365759">
                  <a:moveTo>
                    <a:pt x="275299" y="330658"/>
                  </a:moveTo>
                  <a:lnTo>
                    <a:pt x="264654" y="332079"/>
                  </a:lnTo>
                  <a:lnTo>
                    <a:pt x="235769" y="340586"/>
                  </a:lnTo>
                  <a:lnTo>
                    <a:pt x="224639" y="341885"/>
                  </a:lnTo>
                  <a:lnTo>
                    <a:pt x="236646" y="350440"/>
                  </a:lnTo>
                  <a:lnTo>
                    <a:pt x="251156" y="357743"/>
                  </a:lnTo>
                  <a:lnTo>
                    <a:pt x="264533" y="362943"/>
                  </a:lnTo>
                  <a:lnTo>
                    <a:pt x="273140" y="365190"/>
                  </a:lnTo>
                  <a:lnTo>
                    <a:pt x="269051" y="361938"/>
                  </a:lnTo>
                  <a:lnTo>
                    <a:pt x="266041" y="358484"/>
                  </a:lnTo>
                  <a:lnTo>
                    <a:pt x="264961" y="351575"/>
                  </a:lnTo>
                  <a:lnTo>
                    <a:pt x="341029" y="351575"/>
                  </a:lnTo>
                  <a:lnTo>
                    <a:pt x="350246" y="347776"/>
                  </a:lnTo>
                  <a:lnTo>
                    <a:pt x="353653" y="345398"/>
                  </a:lnTo>
                  <a:lnTo>
                    <a:pt x="275195" y="345398"/>
                  </a:lnTo>
                  <a:lnTo>
                    <a:pt x="265812" y="344679"/>
                  </a:lnTo>
                  <a:lnTo>
                    <a:pt x="266244" y="340577"/>
                  </a:lnTo>
                  <a:lnTo>
                    <a:pt x="270562" y="336475"/>
                  </a:lnTo>
                  <a:lnTo>
                    <a:pt x="275299" y="330658"/>
                  </a:lnTo>
                  <a:close/>
                </a:path>
                <a:path w="416559" h="365759">
                  <a:moveTo>
                    <a:pt x="341029" y="351575"/>
                  </a:moveTo>
                  <a:lnTo>
                    <a:pt x="264961" y="351575"/>
                  </a:lnTo>
                  <a:lnTo>
                    <a:pt x="274612" y="352992"/>
                  </a:lnTo>
                  <a:lnTo>
                    <a:pt x="285924" y="355138"/>
                  </a:lnTo>
                  <a:lnTo>
                    <a:pt x="299582" y="356797"/>
                  </a:lnTo>
                  <a:lnTo>
                    <a:pt x="316269" y="356757"/>
                  </a:lnTo>
                  <a:lnTo>
                    <a:pt x="336481" y="353449"/>
                  </a:lnTo>
                  <a:lnTo>
                    <a:pt x="341029" y="351575"/>
                  </a:lnTo>
                  <a:close/>
                </a:path>
                <a:path w="416559" h="365759">
                  <a:moveTo>
                    <a:pt x="80187" y="60859"/>
                  </a:moveTo>
                  <a:lnTo>
                    <a:pt x="56478" y="60859"/>
                  </a:lnTo>
                  <a:lnTo>
                    <a:pt x="82873" y="82148"/>
                  </a:lnTo>
                  <a:lnTo>
                    <a:pt x="209563" y="186475"/>
                  </a:lnTo>
                  <a:lnTo>
                    <a:pt x="298382" y="260593"/>
                  </a:lnTo>
                  <a:lnTo>
                    <a:pt x="315825" y="275616"/>
                  </a:lnTo>
                  <a:lnTo>
                    <a:pt x="328578" y="290650"/>
                  </a:lnTo>
                  <a:lnTo>
                    <a:pt x="334281" y="305538"/>
                  </a:lnTo>
                  <a:lnTo>
                    <a:pt x="333073" y="319654"/>
                  </a:lnTo>
                  <a:lnTo>
                    <a:pt x="325096" y="332373"/>
                  </a:lnTo>
                  <a:lnTo>
                    <a:pt x="310377" y="341005"/>
                  </a:lnTo>
                  <a:lnTo>
                    <a:pt x="291896" y="344760"/>
                  </a:lnTo>
                  <a:lnTo>
                    <a:pt x="275195" y="345398"/>
                  </a:lnTo>
                  <a:lnTo>
                    <a:pt x="353653" y="345398"/>
                  </a:lnTo>
                  <a:lnTo>
                    <a:pt x="360980" y="340282"/>
                  </a:lnTo>
                  <a:lnTo>
                    <a:pt x="372098" y="331509"/>
                  </a:lnTo>
                  <a:lnTo>
                    <a:pt x="381089" y="326604"/>
                  </a:lnTo>
                  <a:lnTo>
                    <a:pt x="390159" y="324492"/>
                  </a:lnTo>
                  <a:lnTo>
                    <a:pt x="406836" y="324492"/>
                  </a:lnTo>
                  <a:lnTo>
                    <a:pt x="403856" y="318677"/>
                  </a:lnTo>
                  <a:lnTo>
                    <a:pt x="401502" y="310038"/>
                  </a:lnTo>
                  <a:lnTo>
                    <a:pt x="401372" y="300749"/>
                  </a:lnTo>
                  <a:lnTo>
                    <a:pt x="404013" y="290933"/>
                  </a:lnTo>
                  <a:lnTo>
                    <a:pt x="409759" y="277942"/>
                  </a:lnTo>
                  <a:lnTo>
                    <a:pt x="414415" y="265658"/>
                  </a:lnTo>
                  <a:lnTo>
                    <a:pt x="415185" y="260372"/>
                  </a:lnTo>
                  <a:lnTo>
                    <a:pt x="369541" y="260372"/>
                  </a:lnTo>
                  <a:lnTo>
                    <a:pt x="353699" y="258414"/>
                  </a:lnTo>
                  <a:lnTo>
                    <a:pt x="336094" y="249721"/>
                  </a:lnTo>
                  <a:lnTo>
                    <a:pt x="317361" y="236360"/>
                  </a:lnTo>
                  <a:lnTo>
                    <a:pt x="92376" y="70060"/>
                  </a:lnTo>
                  <a:lnTo>
                    <a:pt x="80187" y="60859"/>
                  </a:lnTo>
                  <a:close/>
                </a:path>
                <a:path w="416559" h="365759">
                  <a:moveTo>
                    <a:pt x="406836" y="324492"/>
                  </a:moveTo>
                  <a:lnTo>
                    <a:pt x="390159" y="324492"/>
                  </a:lnTo>
                  <a:lnTo>
                    <a:pt x="399146" y="324648"/>
                  </a:lnTo>
                  <a:lnTo>
                    <a:pt x="407887" y="326543"/>
                  </a:lnTo>
                  <a:lnTo>
                    <a:pt x="406836" y="324492"/>
                  </a:lnTo>
                  <a:close/>
                </a:path>
                <a:path w="416559" h="365759">
                  <a:moveTo>
                    <a:pt x="398590" y="184316"/>
                  </a:moveTo>
                  <a:lnTo>
                    <a:pt x="391072" y="184316"/>
                  </a:lnTo>
                  <a:lnTo>
                    <a:pt x="393959" y="193369"/>
                  </a:lnTo>
                  <a:lnTo>
                    <a:pt x="397349" y="209786"/>
                  </a:lnTo>
                  <a:lnTo>
                    <a:pt x="398191" y="228632"/>
                  </a:lnTo>
                  <a:lnTo>
                    <a:pt x="393434" y="244971"/>
                  </a:lnTo>
                  <a:lnTo>
                    <a:pt x="382994" y="255817"/>
                  </a:lnTo>
                  <a:lnTo>
                    <a:pt x="369541" y="260372"/>
                  </a:lnTo>
                  <a:lnTo>
                    <a:pt x="415185" y="260372"/>
                  </a:lnTo>
                  <a:lnTo>
                    <a:pt x="410885" y="214231"/>
                  </a:lnTo>
                  <a:lnTo>
                    <a:pt x="401210" y="190835"/>
                  </a:lnTo>
                  <a:lnTo>
                    <a:pt x="398590" y="184316"/>
                  </a:lnTo>
                  <a:close/>
                </a:path>
                <a:path w="416559" h="365759">
                  <a:moveTo>
                    <a:pt x="378359" y="145035"/>
                  </a:moveTo>
                  <a:lnTo>
                    <a:pt x="379771" y="156199"/>
                  </a:lnTo>
                  <a:lnTo>
                    <a:pt x="379163" y="171369"/>
                  </a:lnTo>
                  <a:lnTo>
                    <a:pt x="378485" y="186475"/>
                  </a:lnTo>
                  <a:lnTo>
                    <a:pt x="379642" y="197054"/>
                  </a:lnTo>
                  <a:lnTo>
                    <a:pt x="384176" y="191009"/>
                  </a:lnTo>
                  <a:lnTo>
                    <a:pt x="387186" y="185827"/>
                  </a:lnTo>
                  <a:lnTo>
                    <a:pt x="391072" y="184316"/>
                  </a:lnTo>
                  <a:lnTo>
                    <a:pt x="398590" y="184316"/>
                  </a:lnTo>
                  <a:lnTo>
                    <a:pt x="397549" y="181725"/>
                  </a:lnTo>
                  <a:lnTo>
                    <a:pt x="404445" y="181294"/>
                  </a:lnTo>
                  <a:lnTo>
                    <a:pt x="409825" y="181294"/>
                  </a:lnTo>
                  <a:lnTo>
                    <a:pt x="408431" y="178725"/>
                  </a:lnTo>
                  <a:lnTo>
                    <a:pt x="400184" y="167051"/>
                  </a:lnTo>
                  <a:lnTo>
                    <a:pt x="389595" y="154728"/>
                  </a:lnTo>
                  <a:lnTo>
                    <a:pt x="378359" y="145035"/>
                  </a:lnTo>
                  <a:close/>
                </a:path>
                <a:path w="416559" h="365759">
                  <a:moveTo>
                    <a:pt x="409825" y="181294"/>
                  </a:moveTo>
                  <a:lnTo>
                    <a:pt x="404445" y="181294"/>
                  </a:lnTo>
                  <a:lnTo>
                    <a:pt x="408535" y="183453"/>
                  </a:lnTo>
                  <a:lnTo>
                    <a:pt x="412637" y="186475"/>
                  </a:lnTo>
                  <a:lnTo>
                    <a:pt x="409825" y="181294"/>
                  </a:lnTo>
                  <a:close/>
                </a:path>
                <a:path w="416559" h="365759">
                  <a:moveTo>
                    <a:pt x="30054" y="0"/>
                  </a:moveTo>
                  <a:lnTo>
                    <a:pt x="17487" y="4084"/>
                  </a:lnTo>
                  <a:lnTo>
                    <a:pt x="7126" y="12942"/>
                  </a:lnTo>
                  <a:lnTo>
                    <a:pt x="961" y="25208"/>
                  </a:lnTo>
                  <a:lnTo>
                    <a:pt x="0" y="38430"/>
                  </a:lnTo>
                  <a:lnTo>
                    <a:pt x="4056" y="51049"/>
                  </a:lnTo>
                  <a:lnTo>
                    <a:pt x="12942" y="61507"/>
                  </a:lnTo>
                  <a:lnTo>
                    <a:pt x="23685" y="67296"/>
                  </a:lnTo>
                  <a:lnTo>
                    <a:pt x="35196" y="69118"/>
                  </a:lnTo>
                  <a:lnTo>
                    <a:pt x="46464" y="66972"/>
                  </a:lnTo>
                  <a:lnTo>
                    <a:pt x="56478" y="60859"/>
                  </a:lnTo>
                  <a:lnTo>
                    <a:pt x="80187" y="60859"/>
                  </a:lnTo>
                  <a:lnTo>
                    <a:pt x="73118" y="55524"/>
                  </a:lnTo>
                  <a:lnTo>
                    <a:pt x="36877" y="55524"/>
                  </a:lnTo>
                  <a:lnTo>
                    <a:pt x="28712" y="54948"/>
                  </a:lnTo>
                  <a:lnTo>
                    <a:pt x="21134" y="51144"/>
                  </a:lnTo>
                  <a:lnTo>
                    <a:pt x="15624" y="44694"/>
                  </a:lnTo>
                  <a:lnTo>
                    <a:pt x="13100" y="36903"/>
                  </a:lnTo>
                  <a:lnTo>
                    <a:pt x="13678" y="28732"/>
                  </a:lnTo>
                  <a:lnTo>
                    <a:pt x="17476" y="21147"/>
                  </a:lnTo>
                  <a:lnTo>
                    <a:pt x="23854" y="15533"/>
                  </a:lnTo>
                  <a:lnTo>
                    <a:pt x="31646" y="12996"/>
                  </a:lnTo>
                  <a:lnTo>
                    <a:pt x="60802" y="12996"/>
                  </a:lnTo>
                  <a:lnTo>
                    <a:pt x="55411" y="7126"/>
                  </a:lnTo>
                  <a:lnTo>
                    <a:pt x="43229" y="932"/>
                  </a:lnTo>
                  <a:lnTo>
                    <a:pt x="30054" y="0"/>
                  </a:lnTo>
                  <a:close/>
                </a:path>
                <a:path w="416559" h="365759">
                  <a:moveTo>
                    <a:pt x="60802" y="12996"/>
                  </a:moveTo>
                  <a:lnTo>
                    <a:pt x="31646" y="12996"/>
                  </a:lnTo>
                  <a:lnTo>
                    <a:pt x="39843" y="13617"/>
                  </a:lnTo>
                  <a:lnTo>
                    <a:pt x="47436" y="17476"/>
                  </a:lnTo>
                  <a:lnTo>
                    <a:pt x="52952" y="23885"/>
                  </a:lnTo>
                  <a:lnTo>
                    <a:pt x="55495" y="31648"/>
                  </a:lnTo>
                  <a:lnTo>
                    <a:pt x="54945" y="39799"/>
                  </a:lnTo>
                  <a:lnTo>
                    <a:pt x="51182" y="47372"/>
                  </a:lnTo>
                  <a:lnTo>
                    <a:pt x="44664" y="52992"/>
                  </a:lnTo>
                  <a:lnTo>
                    <a:pt x="36877" y="55524"/>
                  </a:lnTo>
                  <a:lnTo>
                    <a:pt x="73118" y="55524"/>
                  </a:lnTo>
                  <a:lnTo>
                    <a:pt x="65330" y="49645"/>
                  </a:lnTo>
                  <a:lnTo>
                    <a:pt x="68819" y="38430"/>
                  </a:lnTo>
                  <a:lnTo>
                    <a:pt x="68762" y="36903"/>
                  </a:lnTo>
                  <a:lnTo>
                    <a:pt x="68210" y="26847"/>
                  </a:lnTo>
                  <a:lnTo>
                    <a:pt x="63658" y="16107"/>
                  </a:lnTo>
                  <a:lnTo>
                    <a:pt x="60802" y="129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5"/>
            <p:cNvSpPr/>
            <p:nvPr/>
          </p:nvSpPr>
          <p:spPr>
            <a:xfrm>
              <a:off x="785748" y="913014"/>
              <a:ext cx="420370" cy="368300"/>
            </a:xfrm>
            <a:custGeom>
              <a:avLst/>
              <a:gdLst/>
              <a:ahLst/>
              <a:cxnLst/>
              <a:rect l="l" t="t" r="r" b="b"/>
              <a:pathLst>
                <a:path w="420369" h="368300">
                  <a:moveTo>
                    <a:pt x="275932" y="331470"/>
                  </a:moveTo>
                  <a:lnTo>
                    <a:pt x="267741" y="331470"/>
                  </a:lnTo>
                  <a:lnTo>
                    <a:pt x="264147" y="332740"/>
                  </a:lnTo>
                  <a:lnTo>
                    <a:pt x="254609" y="335280"/>
                  </a:lnTo>
                  <a:lnTo>
                    <a:pt x="248424" y="337820"/>
                  </a:lnTo>
                  <a:lnTo>
                    <a:pt x="239903" y="340360"/>
                  </a:lnTo>
                  <a:lnTo>
                    <a:pt x="237185" y="340360"/>
                  </a:lnTo>
                  <a:lnTo>
                    <a:pt x="232308" y="341630"/>
                  </a:lnTo>
                  <a:lnTo>
                    <a:pt x="221526" y="341630"/>
                  </a:lnTo>
                  <a:lnTo>
                    <a:pt x="228752" y="347980"/>
                  </a:lnTo>
                  <a:lnTo>
                    <a:pt x="233044" y="350520"/>
                  </a:lnTo>
                  <a:lnTo>
                    <a:pt x="244779" y="358140"/>
                  </a:lnTo>
                  <a:lnTo>
                    <a:pt x="252717" y="361950"/>
                  </a:lnTo>
                  <a:lnTo>
                    <a:pt x="262978" y="365760"/>
                  </a:lnTo>
                  <a:lnTo>
                    <a:pt x="266115" y="367030"/>
                  </a:lnTo>
                  <a:lnTo>
                    <a:pt x="270052" y="368300"/>
                  </a:lnTo>
                  <a:lnTo>
                    <a:pt x="274053" y="368300"/>
                  </a:lnTo>
                  <a:lnTo>
                    <a:pt x="271925" y="367020"/>
                  </a:lnTo>
                  <a:lnTo>
                    <a:pt x="269871" y="364328"/>
                  </a:lnTo>
                  <a:lnTo>
                    <a:pt x="267093" y="363220"/>
                  </a:lnTo>
                  <a:lnTo>
                    <a:pt x="258660" y="360680"/>
                  </a:lnTo>
                  <a:lnTo>
                    <a:pt x="245910" y="354330"/>
                  </a:lnTo>
                  <a:lnTo>
                    <a:pt x="241642" y="351790"/>
                  </a:lnTo>
                  <a:lnTo>
                    <a:pt x="233895" y="347980"/>
                  </a:lnTo>
                  <a:lnTo>
                    <a:pt x="230403" y="345440"/>
                  </a:lnTo>
                  <a:lnTo>
                    <a:pt x="226364" y="345440"/>
                  </a:lnTo>
                  <a:lnTo>
                    <a:pt x="226593" y="344170"/>
                  </a:lnTo>
                  <a:lnTo>
                    <a:pt x="227749" y="342900"/>
                  </a:lnTo>
                  <a:lnTo>
                    <a:pt x="242434" y="342900"/>
                  </a:lnTo>
                  <a:lnTo>
                    <a:pt x="245948" y="341630"/>
                  </a:lnTo>
                  <a:lnTo>
                    <a:pt x="253111" y="340360"/>
                  </a:lnTo>
                  <a:lnTo>
                    <a:pt x="262953" y="336550"/>
                  </a:lnTo>
                  <a:lnTo>
                    <a:pt x="266077" y="335280"/>
                  </a:lnTo>
                  <a:lnTo>
                    <a:pt x="271602" y="334010"/>
                  </a:lnTo>
                  <a:lnTo>
                    <a:pt x="273596" y="334010"/>
                  </a:lnTo>
                  <a:lnTo>
                    <a:pt x="275932" y="331470"/>
                  </a:lnTo>
                  <a:close/>
                </a:path>
                <a:path w="420369" h="368300">
                  <a:moveTo>
                    <a:pt x="269871" y="364328"/>
                  </a:moveTo>
                  <a:lnTo>
                    <a:pt x="271932" y="367030"/>
                  </a:lnTo>
                  <a:lnTo>
                    <a:pt x="274053" y="368300"/>
                  </a:lnTo>
                  <a:lnTo>
                    <a:pt x="275107" y="367030"/>
                  </a:lnTo>
                  <a:lnTo>
                    <a:pt x="273570" y="365760"/>
                  </a:lnTo>
                  <a:lnTo>
                    <a:pt x="269871" y="364328"/>
                  </a:lnTo>
                  <a:close/>
                </a:path>
                <a:path w="420369" h="368300">
                  <a:moveTo>
                    <a:pt x="276161" y="365760"/>
                  </a:moveTo>
                  <a:lnTo>
                    <a:pt x="274053" y="368300"/>
                  </a:lnTo>
                  <a:lnTo>
                    <a:pt x="276110" y="368300"/>
                  </a:lnTo>
                  <a:lnTo>
                    <a:pt x="277220" y="367020"/>
                  </a:lnTo>
                  <a:lnTo>
                    <a:pt x="276161" y="365760"/>
                  </a:lnTo>
                  <a:close/>
                </a:path>
                <a:path w="420369" h="368300">
                  <a:moveTo>
                    <a:pt x="273583" y="365760"/>
                  </a:moveTo>
                  <a:lnTo>
                    <a:pt x="275094" y="367030"/>
                  </a:lnTo>
                  <a:lnTo>
                    <a:pt x="273583" y="365760"/>
                  </a:lnTo>
                  <a:close/>
                </a:path>
                <a:path w="420369" h="368300">
                  <a:moveTo>
                    <a:pt x="272529" y="351790"/>
                  </a:moveTo>
                  <a:lnTo>
                    <a:pt x="264909" y="351790"/>
                  </a:lnTo>
                  <a:lnTo>
                    <a:pt x="265798" y="356870"/>
                  </a:lnTo>
                  <a:lnTo>
                    <a:pt x="266915" y="360680"/>
                  </a:lnTo>
                  <a:lnTo>
                    <a:pt x="269871" y="364328"/>
                  </a:lnTo>
                  <a:lnTo>
                    <a:pt x="273456" y="365760"/>
                  </a:lnTo>
                  <a:lnTo>
                    <a:pt x="275259" y="365760"/>
                  </a:lnTo>
                  <a:lnTo>
                    <a:pt x="275107" y="367030"/>
                  </a:lnTo>
                  <a:lnTo>
                    <a:pt x="276161" y="365760"/>
                  </a:lnTo>
                  <a:lnTo>
                    <a:pt x="274180" y="364490"/>
                  </a:lnTo>
                  <a:lnTo>
                    <a:pt x="272554" y="363220"/>
                  </a:lnTo>
                  <a:lnTo>
                    <a:pt x="270040" y="359410"/>
                  </a:lnTo>
                  <a:lnTo>
                    <a:pt x="269100" y="356870"/>
                  </a:lnTo>
                  <a:lnTo>
                    <a:pt x="268930" y="355600"/>
                  </a:lnTo>
                  <a:lnTo>
                    <a:pt x="266788" y="355600"/>
                  </a:lnTo>
                  <a:lnTo>
                    <a:pt x="266915" y="353060"/>
                  </a:lnTo>
                  <a:lnTo>
                    <a:pt x="278345" y="353060"/>
                  </a:lnTo>
                  <a:lnTo>
                    <a:pt x="272529" y="351790"/>
                  </a:lnTo>
                  <a:close/>
                </a:path>
                <a:path w="420369" h="368300">
                  <a:moveTo>
                    <a:pt x="275259" y="365760"/>
                  </a:moveTo>
                  <a:lnTo>
                    <a:pt x="273583" y="365760"/>
                  </a:lnTo>
                  <a:lnTo>
                    <a:pt x="275095" y="367020"/>
                  </a:lnTo>
                  <a:lnTo>
                    <a:pt x="275259" y="365760"/>
                  </a:lnTo>
                  <a:close/>
                </a:path>
                <a:path w="420369" h="368300">
                  <a:moveTo>
                    <a:pt x="278345" y="353060"/>
                  </a:moveTo>
                  <a:lnTo>
                    <a:pt x="268592" y="353060"/>
                  </a:lnTo>
                  <a:lnTo>
                    <a:pt x="268930" y="355600"/>
                  </a:lnTo>
                  <a:lnTo>
                    <a:pt x="271881" y="355600"/>
                  </a:lnTo>
                  <a:lnTo>
                    <a:pt x="277634" y="356870"/>
                  </a:lnTo>
                  <a:lnTo>
                    <a:pt x="291528" y="359410"/>
                  </a:lnTo>
                  <a:lnTo>
                    <a:pt x="299669" y="360680"/>
                  </a:lnTo>
                  <a:lnTo>
                    <a:pt x="318338" y="360680"/>
                  </a:lnTo>
                  <a:lnTo>
                    <a:pt x="326631" y="359410"/>
                  </a:lnTo>
                  <a:lnTo>
                    <a:pt x="333286" y="358140"/>
                  </a:lnTo>
                  <a:lnTo>
                    <a:pt x="337955" y="356870"/>
                  </a:lnTo>
                  <a:lnTo>
                    <a:pt x="299935" y="356870"/>
                  </a:lnTo>
                  <a:lnTo>
                    <a:pt x="292049" y="355600"/>
                  </a:lnTo>
                  <a:lnTo>
                    <a:pt x="278345" y="353060"/>
                  </a:lnTo>
                  <a:close/>
                </a:path>
                <a:path w="420369" h="368300">
                  <a:moveTo>
                    <a:pt x="405676" y="325120"/>
                  </a:moveTo>
                  <a:lnTo>
                    <a:pt x="388277" y="325120"/>
                  </a:lnTo>
                  <a:lnTo>
                    <a:pt x="380492" y="326390"/>
                  </a:lnTo>
                  <a:lnTo>
                    <a:pt x="373062" y="331470"/>
                  </a:lnTo>
                  <a:lnTo>
                    <a:pt x="368846" y="335280"/>
                  </a:lnTo>
                  <a:lnTo>
                    <a:pt x="365302" y="337820"/>
                  </a:lnTo>
                  <a:lnTo>
                    <a:pt x="356730" y="345440"/>
                  </a:lnTo>
                  <a:lnTo>
                    <a:pt x="351866" y="347980"/>
                  </a:lnTo>
                  <a:lnTo>
                    <a:pt x="345262" y="351790"/>
                  </a:lnTo>
                  <a:lnTo>
                    <a:pt x="339935" y="353060"/>
                  </a:lnTo>
                  <a:lnTo>
                    <a:pt x="333754" y="354330"/>
                  </a:lnTo>
                  <a:lnTo>
                    <a:pt x="326533" y="355600"/>
                  </a:lnTo>
                  <a:lnTo>
                    <a:pt x="318084" y="356870"/>
                  </a:lnTo>
                  <a:lnTo>
                    <a:pt x="337955" y="356870"/>
                  </a:lnTo>
                  <a:lnTo>
                    <a:pt x="347294" y="354330"/>
                  </a:lnTo>
                  <a:lnTo>
                    <a:pt x="353314" y="351790"/>
                  </a:lnTo>
                  <a:lnTo>
                    <a:pt x="364121" y="344170"/>
                  </a:lnTo>
                  <a:lnTo>
                    <a:pt x="368922" y="339090"/>
                  </a:lnTo>
                  <a:lnTo>
                    <a:pt x="375069" y="335280"/>
                  </a:lnTo>
                  <a:lnTo>
                    <a:pt x="381927" y="330200"/>
                  </a:lnTo>
                  <a:lnTo>
                    <a:pt x="388899" y="327660"/>
                  </a:lnTo>
                  <a:lnTo>
                    <a:pt x="407581" y="327660"/>
                  </a:lnTo>
                  <a:lnTo>
                    <a:pt x="405984" y="325204"/>
                  </a:lnTo>
                  <a:lnTo>
                    <a:pt x="405676" y="325120"/>
                  </a:lnTo>
                  <a:close/>
                </a:path>
                <a:path w="420369" h="368300">
                  <a:moveTo>
                    <a:pt x="268592" y="353060"/>
                  </a:moveTo>
                  <a:lnTo>
                    <a:pt x="266915" y="353060"/>
                  </a:lnTo>
                  <a:lnTo>
                    <a:pt x="266788" y="355600"/>
                  </a:lnTo>
                  <a:lnTo>
                    <a:pt x="268930" y="355600"/>
                  </a:lnTo>
                  <a:lnTo>
                    <a:pt x="268592" y="353060"/>
                  </a:lnTo>
                  <a:close/>
                </a:path>
                <a:path w="420369" h="368300">
                  <a:moveTo>
                    <a:pt x="275932" y="331470"/>
                  </a:moveTo>
                  <a:lnTo>
                    <a:pt x="265912" y="347980"/>
                  </a:lnTo>
                  <a:lnTo>
                    <a:pt x="267906" y="347980"/>
                  </a:lnTo>
                  <a:lnTo>
                    <a:pt x="271691" y="349250"/>
                  </a:lnTo>
                  <a:lnTo>
                    <a:pt x="287553" y="349250"/>
                  </a:lnTo>
                  <a:lnTo>
                    <a:pt x="296786" y="347980"/>
                  </a:lnTo>
                  <a:lnTo>
                    <a:pt x="303383" y="346710"/>
                  </a:lnTo>
                  <a:lnTo>
                    <a:pt x="267766" y="346710"/>
                  </a:lnTo>
                  <a:lnTo>
                    <a:pt x="268109" y="345440"/>
                  </a:lnTo>
                  <a:lnTo>
                    <a:pt x="269798" y="345440"/>
                  </a:lnTo>
                  <a:lnTo>
                    <a:pt x="270979" y="342900"/>
                  </a:lnTo>
                  <a:lnTo>
                    <a:pt x="272135" y="341630"/>
                  </a:lnTo>
                  <a:lnTo>
                    <a:pt x="275031" y="337820"/>
                  </a:lnTo>
                  <a:lnTo>
                    <a:pt x="276758" y="335280"/>
                  </a:lnTo>
                  <a:lnTo>
                    <a:pt x="278003" y="334010"/>
                  </a:lnTo>
                  <a:lnTo>
                    <a:pt x="277037" y="334010"/>
                  </a:lnTo>
                  <a:lnTo>
                    <a:pt x="277253" y="332740"/>
                  </a:lnTo>
                  <a:lnTo>
                    <a:pt x="275932" y="331470"/>
                  </a:lnTo>
                  <a:close/>
                </a:path>
                <a:path w="420369" h="368300">
                  <a:moveTo>
                    <a:pt x="269532" y="345440"/>
                  </a:moveTo>
                  <a:lnTo>
                    <a:pt x="268109" y="345440"/>
                  </a:lnTo>
                  <a:lnTo>
                    <a:pt x="267766" y="346710"/>
                  </a:lnTo>
                  <a:lnTo>
                    <a:pt x="269455" y="346710"/>
                  </a:lnTo>
                  <a:lnTo>
                    <a:pt x="269532" y="345440"/>
                  </a:lnTo>
                  <a:close/>
                </a:path>
                <a:path w="420369" h="368300">
                  <a:moveTo>
                    <a:pt x="61051" y="62230"/>
                  </a:moveTo>
                  <a:lnTo>
                    <a:pt x="58432" y="62230"/>
                  </a:lnTo>
                  <a:lnTo>
                    <a:pt x="59562" y="63500"/>
                  </a:lnTo>
                  <a:lnTo>
                    <a:pt x="58549" y="64493"/>
                  </a:lnTo>
                  <a:lnTo>
                    <a:pt x="79596" y="82550"/>
                  </a:lnTo>
                  <a:lnTo>
                    <a:pt x="112833" y="109220"/>
                  </a:lnTo>
                  <a:lnTo>
                    <a:pt x="163940" y="151226"/>
                  </a:lnTo>
                  <a:lnTo>
                    <a:pt x="209750" y="189096"/>
                  </a:lnTo>
                  <a:lnTo>
                    <a:pt x="217549" y="195580"/>
                  </a:lnTo>
                  <a:lnTo>
                    <a:pt x="238140" y="212090"/>
                  </a:lnTo>
                  <a:lnTo>
                    <a:pt x="282826" y="250190"/>
                  </a:lnTo>
                  <a:lnTo>
                    <a:pt x="296655" y="261620"/>
                  </a:lnTo>
                  <a:lnTo>
                    <a:pt x="309626" y="273050"/>
                  </a:lnTo>
                  <a:lnTo>
                    <a:pt x="314604" y="276860"/>
                  </a:lnTo>
                  <a:lnTo>
                    <a:pt x="316636" y="279400"/>
                  </a:lnTo>
                  <a:lnTo>
                    <a:pt x="322846" y="284480"/>
                  </a:lnTo>
                  <a:lnTo>
                    <a:pt x="327418" y="290830"/>
                  </a:lnTo>
                  <a:lnTo>
                    <a:pt x="333451" y="300990"/>
                  </a:lnTo>
                  <a:lnTo>
                    <a:pt x="334898" y="307340"/>
                  </a:lnTo>
                  <a:lnTo>
                    <a:pt x="334898" y="316230"/>
                  </a:lnTo>
                  <a:lnTo>
                    <a:pt x="334137" y="320040"/>
                  </a:lnTo>
                  <a:lnTo>
                    <a:pt x="331127" y="326390"/>
                  </a:lnTo>
                  <a:lnTo>
                    <a:pt x="328866" y="330200"/>
                  </a:lnTo>
                  <a:lnTo>
                    <a:pt x="325818" y="332740"/>
                  </a:lnTo>
                  <a:lnTo>
                    <a:pt x="323456" y="335280"/>
                  </a:lnTo>
                  <a:lnTo>
                    <a:pt x="320344" y="337820"/>
                  </a:lnTo>
                  <a:lnTo>
                    <a:pt x="311340" y="341630"/>
                  </a:lnTo>
                  <a:lnTo>
                    <a:pt x="292011" y="345440"/>
                  </a:lnTo>
                  <a:lnTo>
                    <a:pt x="269532" y="345440"/>
                  </a:lnTo>
                  <a:lnTo>
                    <a:pt x="269455" y="346710"/>
                  </a:lnTo>
                  <a:lnTo>
                    <a:pt x="303383" y="346710"/>
                  </a:lnTo>
                  <a:lnTo>
                    <a:pt x="309981" y="345440"/>
                  </a:lnTo>
                  <a:lnTo>
                    <a:pt x="314274" y="344170"/>
                  </a:lnTo>
                  <a:lnTo>
                    <a:pt x="322046" y="340360"/>
                  </a:lnTo>
                  <a:lnTo>
                    <a:pt x="325539" y="337820"/>
                  </a:lnTo>
                  <a:lnTo>
                    <a:pt x="328282" y="335280"/>
                  </a:lnTo>
                  <a:lnTo>
                    <a:pt x="331558" y="331470"/>
                  </a:lnTo>
                  <a:lnTo>
                    <a:pt x="334073" y="328930"/>
                  </a:lnTo>
                  <a:lnTo>
                    <a:pt x="337439" y="320040"/>
                  </a:lnTo>
                  <a:lnTo>
                    <a:pt x="338289" y="316230"/>
                  </a:lnTo>
                  <a:lnTo>
                    <a:pt x="338289" y="306070"/>
                  </a:lnTo>
                  <a:lnTo>
                    <a:pt x="316801" y="274320"/>
                  </a:lnTo>
                  <a:lnTo>
                    <a:pt x="311835" y="270510"/>
                  </a:lnTo>
                  <a:lnTo>
                    <a:pt x="304647" y="264160"/>
                  </a:lnTo>
                  <a:lnTo>
                    <a:pt x="281132" y="243840"/>
                  </a:lnTo>
                  <a:lnTo>
                    <a:pt x="214220" y="189063"/>
                  </a:lnTo>
                  <a:lnTo>
                    <a:pt x="176644" y="157480"/>
                  </a:lnTo>
                  <a:lnTo>
                    <a:pt x="168917" y="151130"/>
                  </a:lnTo>
                  <a:lnTo>
                    <a:pt x="78265" y="76200"/>
                  </a:lnTo>
                  <a:lnTo>
                    <a:pt x="61051" y="62230"/>
                  </a:lnTo>
                  <a:close/>
                </a:path>
                <a:path w="420369" h="368300">
                  <a:moveTo>
                    <a:pt x="227749" y="342900"/>
                  </a:moveTo>
                  <a:lnTo>
                    <a:pt x="226593" y="344170"/>
                  </a:lnTo>
                  <a:lnTo>
                    <a:pt x="226364" y="345440"/>
                  </a:lnTo>
                  <a:lnTo>
                    <a:pt x="230403" y="345440"/>
                  </a:lnTo>
                  <a:lnTo>
                    <a:pt x="227749" y="342900"/>
                  </a:lnTo>
                  <a:close/>
                </a:path>
                <a:path w="420369" h="368300">
                  <a:moveTo>
                    <a:pt x="242434" y="342900"/>
                  </a:moveTo>
                  <a:lnTo>
                    <a:pt x="227749" y="342900"/>
                  </a:lnTo>
                  <a:lnTo>
                    <a:pt x="230403" y="345440"/>
                  </a:lnTo>
                  <a:lnTo>
                    <a:pt x="235407" y="345440"/>
                  </a:lnTo>
                  <a:lnTo>
                    <a:pt x="242434" y="342900"/>
                  </a:lnTo>
                  <a:close/>
                </a:path>
                <a:path w="420369" h="368300">
                  <a:moveTo>
                    <a:pt x="280492" y="331470"/>
                  </a:moveTo>
                  <a:lnTo>
                    <a:pt x="275932" y="331470"/>
                  </a:lnTo>
                  <a:lnTo>
                    <a:pt x="277253" y="332740"/>
                  </a:lnTo>
                  <a:lnTo>
                    <a:pt x="277037" y="334010"/>
                  </a:lnTo>
                  <a:lnTo>
                    <a:pt x="278003" y="334010"/>
                  </a:lnTo>
                  <a:lnTo>
                    <a:pt x="280492" y="331470"/>
                  </a:lnTo>
                  <a:close/>
                </a:path>
                <a:path w="420369" h="368300">
                  <a:moveTo>
                    <a:pt x="276377" y="330200"/>
                  </a:moveTo>
                  <a:lnTo>
                    <a:pt x="274320" y="330200"/>
                  </a:lnTo>
                  <a:lnTo>
                    <a:pt x="272669" y="331470"/>
                  </a:lnTo>
                  <a:lnTo>
                    <a:pt x="276936" y="331470"/>
                  </a:lnTo>
                  <a:lnTo>
                    <a:pt x="276377" y="330200"/>
                  </a:lnTo>
                  <a:close/>
                </a:path>
                <a:path w="420369" h="368300">
                  <a:moveTo>
                    <a:pt x="407581" y="327660"/>
                  </a:moveTo>
                  <a:lnTo>
                    <a:pt x="400392" y="327660"/>
                  </a:lnTo>
                  <a:lnTo>
                    <a:pt x="404939" y="328930"/>
                  </a:lnTo>
                  <a:lnTo>
                    <a:pt x="413702" y="331470"/>
                  </a:lnTo>
                  <a:lnTo>
                    <a:pt x="412127" y="328930"/>
                  </a:lnTo>
                  <a:lnTo>
                    <a:pt x="408406" y="328930"/>
                  </a:lnTo>
                  <a:lnTo>
                    <a:pt x="407581" y="327660"/>
                  </a:lnTo>
                  <a:close/>
                </a:path>
                <a:path w="420369" h="368300">
                  <a:moveTo>
                    <a:pt x="405984" y="325204"/>
                  </a:moveTo>
                  <a:lnTo>
                    <a:pt x="408406" y="328930"/>
                  </a:lnTo>
                  <a:lnTo>
                    <a:pt x="409841" y="328930"/>
                  </a:lnTo>
                  <a:lnTo>
                    <a:pt x="410337" y="326390"/>
                  </a:lnTo>
                  <a:lnTo>
                    <a:pt x="405984" y="325204"/>
                  </a:lnTo>
                  <a:close/>
                </a:path>
                <a:path w="420369" h="368300">
                  <a:moveTo>
                    <a:pt x="404393" y="292100"/>
                  </a:moveTo>
                  <a:lnTo>
                    <a:pt x="402297" y="297180"/>
                  </a:lnTo>
                  <a:lnTo>
                    <a:pt x="401370" y="302260"/>
                  </a:lnTo>
                  <a:lnTo>
                    <a:pt x="401383" y="314960"/>
                  </a:lnTo>
                  <a:lnTo>
                    <a:pt x="404279" y="322580"/>
                  </a:lnTo>
                  <a:lnTo>
                    <a:pt x="405984" y="325204"/>
                  </a:lnTo>
                  <a:lnTo>
                    <a:pt x="410337" y="326390"/>
                  </a:lnTo>
                  <a:lnTo>
                    <a:pt x="409841" y="328930"/>
                  </a:lnTo>
                  <a:lnTo>
                    <a:pt x="412127" y="328930"/>
                  </a:lnTo>
                  <a:lnTo>
                    <a:pt x="407403" y="321310"/>
                  </a:lnTo>
                  <a:lnTo>
                    <a:pt x="404774" y="314960"/>
                  </a:lnTo>
                  <a:lnTo>
                    <a:pt x="404774" y="302260"/>
                  </a:lnTo>
                  <a:lnTo>
                    <a:pt x="405599" y="298450"/>
                  </a:lnTo>
                  <a:lnTo>
                    <a:pt x="407543" y="293370"/>
                  </a:lnTo>
                  <a:lnTo>
                    <a:pt x="405968" y="293370"/>
                  </a:lnTo>
                  <a:lnTo>
                    <a:pt x="404393" y="292100"/>
                  </a:lnTo>
                  <a:close/>
                </a:path>
                <a:path w="420369" h="368300">
                  <a:moveTo>
                    <a:pt x="404342" y="181610"/>
                  </a:moveTo>
                  <a:lnTo>
                    <a:pt x="397230" y="181610"/>
                  </a:lnTo>
                  <a:lnTo>
                    <a:pt x="399795" y="190500"/>
                  </a:lnTo>
                  <a:lnTo>
                    <a:pt x="403098" y="196850"/>
                  </a:lnTo>
                  <a:lnTo>
                    <a:pt x="406400" y="204470"/>
                  </a:lnTo>
                  <a:lnTo>
                    <a:pt x="416732" y="245110"/>
                  </a:lnTo>
                  <a:lnTo>
                    <a:pt x="416839" y="260350"/>
                  </a:lnTo>
                  <a:lnTo>
                    <a:pt x="415264" y="266700"/>
                  </a:lnTo>
                  <a:lnTo>
                    <a:pt x="410591" y="279400"/>
                  </a:lnTo>
                  <a:lnTo>
                    <a:pt x="407441" y="284480"/>
                  </a:lnTo>
                  <a:lnTo>
                    <a:pt x="404393" y="292100"/>
                  </a:lnTo>
                  <a:lnTo>
                    <a:pt x="405968" y="293370"/>
                  </a:lnTo>
                  <a:lnTo>
                    <a:pt x="407543" y="293370"/>
                  </a:lnTo>
                  <a:lnTo>
                    <a:pt x="410514" y="285750"/>
                  </a:lnTo>
                  <a:lnTo>
                    <a:pt x="413651" y="280670"/>
                  </a:lnTo>
                  <a:lnTo>
                    <a:pt x="418541" y="267970"/>
                  </a:lnTo>
                  <a:lnTo>
                    <a:pt x="420243" y="260350"/>
                  </a:lnTo>
                  <a:lnTo>
                    <a:pt x="420230" y="245110"/>
                  </a:lnTo>
                  <a:lnTo>
                    <a:pt x="419684" y="240030"/>
                  </a:lnTo>
                  <a:lnTo>
                    <a:pt x="418414" y="232410"/>
                  </a:lnTo>
                  <a:lnTo>
                    <a:pt x="416630" y="223520"/>
                  </a:lnTo>
                  <a:lnTo>
                    <a:pt x="414456" y="215900"/>
                  </a:lnTo>
                  <a:lnTo>
                    <a:pt x="412042" y="208280"/>
                  </a:lnTo>
                  <a:lnTo>
                    <a:pt x="409524" y="203200"/>
                  </a:lnTo>
                  <a:lnTo>
                    <a:pt x="406145" y="194310"/>
                  </a:lnTo>
                  <a:lnTo>
                    <a:pt x="402869" y="189230"/>
                  </a:lnTo>
                  <a:lnTo>
                    <a:pt x="401817" y="185420"/>
                  </a:lnTo>
                  <a:lnTo>
                    <a:pt x="399605" y="185420"/>
                  </a:lnTo>
                  <a:lnTo>
                    <a:pt x="399503" y="184150"/>
                  </a:lnTo>
                  <a:lnTo>
                    <a:pt x="401116" y="182880"/>
                  </a:lnTo>
                  <a:lnTo>
                    <a:pt x="406996" y="182880"/>
                  </a:lnTo>
                  <a:lnTo>
                    <a:pt x="404342" y="181610"/>
                  </a:lnTo>
                  <a:close/>
                </a:path>
                <a:path w="420369" h="368300">
                  <a:moveTo>
                    <a:pt x="53505" y="3810"/>
                  </a:moveTo>
                  <a:lnTo>
                    <a:pt x="43294" y="3810"/>
                  </a:lnTo>
                  <a:lnTo>
                    <a:pt x="50368" y="5080"/>
                  </a:lnTo>
                  <a:lnTo>
                    <a:pt x="56324" y="10160"/>
                  </a:lnTo>
                  <a:lnTo>
                    <a:pt x="61930" y="15240"/>
                  </a:lnTo>
                  <a:lnTo>
                    <a:pt x="66005" y="21597"/>
                  </a:lnTo>
                  <a:lnTo>
                    <a:pt x="68488" y="29210"/>
                  </a:lnTo>
                  <a:lnTo>
                    <a:pt x="69329" y="36830"/>
                  </a:lnTo>
                  <a:lnTo>
                    <a:pt x="69329" y="40640"/>
                  </a:lnTo>
                  <a:lnTo>
                    <a:pt x="68173" y="45720"/>
                  </a:lnTo>
                  <a:lnTo>
                    <a:pt x="65112" y="52070"/>
                  </a:lnTo>
                  <a:lnTo>
                    <a:pt x="123397" y="95250"/>
                  </a:lnTo>
                  <a:lnTo>
                    <a:pt x="165185" y="127000"/>
                  </a:lnTo>
                  <a:lnTo>
                    <a:pt x="210146" y="160020"/>
                  </a:lnTo>
                  <a:lnTo>
                    <a:pt x="254039" y="193040"/>
                  </a:lnTo>
                  <a:lnTo>
                    <a:pt x="274267" y="207010"/>
                  </a:lnTo>
                  <a:lnTo>
                    <a:pt x="300976" y="227330"/>
                  </a:lnTo>
                  <a:lnTo>
                    <a:pt x="321729" y="242570"/>
                  </a:lnTo>
                  <a:lnTo>
                    <a:pt x="329374" y="247650"/>
                  </a:lnTo>
                  <a:lnTo>
                    <a:pt x="334708" y="251460"/>
                  </a:lnTo>
                  <a:lnTo>
                    <a:pt x="337108" y="252730"/>
                  </a:lnTo>
                  <a:lnTo>
                    <a:pt x="345358" y="257810"/>
                  </a:lnTo>
                  <a:lnTo>
                    <a:pt x="353363" y="261620"/>
                  </a:lnTo>
                  <a:lnTo>
                    <a:pt x="368427" y="264160"/>
                  </a:lnTo>
                  <a:lnTo>
                    <a:pt x="374294" y="264160"/>
                  </a:lnTo>
                  <a:lnTo>
                    <a:pt x="379742" y="262890"/>
                  </a:lnTo>
                  <a:lnTo>
                    <a:pt x="384549" y="260350"/>
                  </a:lnTo>
                  <a:lnTo>
                    <a:pt x="361678" y="260350"/>
                  </a:lnTo>
                  <a:lnTo>
                    <a:pt x="354483" y="257810"/>
                  </a:lnTo>
                  <a:lnTo>
                    <a:pt x="346901" y="255270"/>
                  </a:lnTo>
                  <a:lnTo>
                    <a:pt x="338988" y="250190"/>
                  </a:lnTo>
                  <a:lnTo>
                    <a:pt x="336702" y="248920"/>
                  </a:lnTo>
                  <a:lnTo>
                    <a:pt x="331343" y="245110"/>
                  </a:lnTo>
                  <a:lnTo>
                    <a:pt x="323723" y="238760"/>
                  </a:lnTo>
                  <a:lnTo>
                    <a:pt x="255493" y="189063"/>
                  </a:lnTo>
                  <a:lnTo>
                    <a:pt x="189555" y="140970"/>
                  </a:lnTo>
                  <a:lnTo>
                    <a:pt x="96086" y="71120"/>
                  </a:lnTo>
                  <a:lnTo>
                    <a:pt x="70049" y="52070"/>
                  </a:lnTo>
                  <a:lnTo>
                    <a:pt x="67284" y="52070"/>
                  </a:lnTo>
                  <a:lnTo>
                    <a:pt x="68313" y="50800"/>
                  </a:lnTo>
                  <a:lnTo>
                    <a:pt x="69449" y="50800"/>
                  </a:lnTo>
                  <a:lnTo>
                    <a:pt x="71450" y="46990"/>
                  </a:lnTo>
                  <a:lnTo>
                    <a:pt x="72732" y="41910"/>
                  </a:lnTo>
                  <a:lnTo>
                    <a:pt x="72732" y="36830"/>
                  </a:lnTo>
                  <a:lnTo>
                    <a:pt x="71800" y="27940"/>
                  </a:lnTo>
                  <a:lnTo>
                    <a:pt x="69051" y="20320"/>
                  </a:lnTo>
                  <a:lnTo>
                    <a:pt x="64562" y="13970"/>
                  </a:lnTo>
                  <a:lnTo>
                    <a:pt x="59638" y="8890"/>
                  </a:lnTo>
                  <a:lnTo>
                    <a:pt x="57365" y="8890"/>
                  </a:lnTo>
                  <a:lnTo>
                    <a:pt x="58419" y="7620"/>
                  </a:lnTo>
                  <a:lnTo>
                    <a:pt x="53505" y="3810"/>
                  </a:lnTo>
                  <a:close/>
                </a:path>
                <a:path w="420369" h="368300">
                  <a:moveTo>
                    <a:pt x="395058" y="186690"/>
                  </a:moveTo>
                  <a:lnTo>
                    <a:pt x="393026" y="186690"/>
                  </a:lnTo>
                  <a:lnTo>
                    <a:pt x="393636" y="187960"/>
                  </a:lnTo>
                  <a:lnTo>
                    <a:pt x="392912" y="187960"/>
                  </a:lnTo>
                  <a:lnTo>
                    <a:pt x="392332" y="188927"/>
                  </a:lnTo>
                  <a:lnTo>
                    <a:pt x="392307" y="189230"/>
                  </a:lnTo>
                  <a:lnTo>
                    <a:pt x="393179" y="191770"/>
                  </a:lnTo>
                  <a:lnTo>
                    <a:pt x="394817" y="196850"/>
                  </a:lnTo>
                  <a:lnTo>
                    <a:pt x="397548" y="210820"/>
                  </a:lnTo>
                  <a:lnTo>
                    <a:pt x="398653" y="218440"/>
                  </a:lnTo>
                  <a:lnTo>
                    <a:pt x="398653" y="229870"/>
                  </a:lnTo>
                  <a:lnTo>
                    <a:pt x="373761" y="260350"/>
                  </a:lnTo>
                  <a:lnTo>
                    <a:pt x="384549" y="260350"/>
                  </a:lnTo>
                  <a:lnTo>
                    <a:pt x="389356" y="257810"/>
                  </a:lnTo>
                  <a:lnTo>
                    <a:pt x="393496" y="252730"/>
                  </a:lnTo>
                  <a:lnTo>
                    <a:pt x="396836" y="247650"/>
                  </a:lnTo>
                  <a:lnTo>
                    <a:pt x="398792" y="245110"/>
                  </a:lnTo>
                  <a:lnTo>
                    <a:pt x="400088" y="241300"/>
                  </a:lnTo>
                  <a:lnTo>
                    <a:pt x="401713" y="233680"/>
                  </a:lnTo>
                  <a:lnTo>
                    <a:pt x="402043" y="229870"/>
                  </a:lnTo>
                  <a:lnTo>
                    <a:pt x="402043" y="217170"/>
                  </a:lnTo>
                  <a:lnTo>
                    <a:pt x="400558" y="207010"/>
                  </a:lnTo>
                  <a:lnTo>
                    <a:pt x="398056" y="196850"/>
                  </a:lnTo>
                  <a:lnTo>
                    <a:pt x="397179" y="193040"/>
                  </a:lnTo>
                  <a:lnTo>
                    <a:pt x="396024" y="189230"/>
                  </a:lnTo>
                  <a:lnTo>
                    <a:pt x="395058" y="186690"/>
                  </a:lnTo>
                  <a:close/>
                </a:path>
                <a:path w="420369" h="368300">
                  <a:moveTo>
                    <a:pt x="376745" y="142240"/>
                  </a:moveTo>
                  <a:lnTo>
                    <a:pt x="379183" y="148590"/>
                  </a:lnTo>
                  <a:lnTo>
                    <a:pt x="379526" y="149860"/>
                  </a:lnTo>
                  <a:lnTo>
                    <a:pt x="379945" y="153670"/>
                  </a:lnTo>
                  <a:lnTo>
                    <a:pt x="379953" y="165100"/>
                  </a:lnTo>
                  <a:lnTo>
                    <a:pt x="378890" y="181610"/>
                  </a:lnTo>
                  <a:lnTo>
                    <a:pt x="378802" y="193040"/>
                  </a:lnTo>
                  <a:lnTo>
                    <a:pt x="379196" y="196850"/>
                  </a:lnTo>
                  <a:lnTo>
                    <a:pt x="379501" y="198120"/>
                  </a:lnTo>
                  <a:lnTo>
                    <a:pt x="381127" y="201930"/>
                  </a:lnTo>
                  <a:lnTo>
                    <a:pt x="383190" y="199390"/>
                  </a:lnTo>
                  <a:lnTo>
                    <a:pt x="381596" y="199390"/>
                  </a:lnTo>
                  <a:lnTo>
                    <a:pt x="380238" y="198120"/>
                  </a:lnTo>
                  <a:lnTo>
                    <a:pt x="381914" y="195580"/>
                  </a:lnTo>
                  <a:lnTo>
                    <a:pt x="382430" y="194698"/>
                  </a:lnTo>
                  <a:lnTo>
                    <a:pt x="382206" y="193040"/>
                  </a:lnTo>
                  <a:lnTo>
                    <a:pt x="382292" y="181610"/>
                  </a:lnTo>
                  <a:lnTo>
                    <a:pt x="383344" y="165100"/>
                  </a:lnTo>
                  <a:lnTo>
                    <a:pt x="383336" y="153670"/>
                  </a:lnTo>
                  <a:lnTo>
                    <a:pt x="383035" y="151226"/>
                  </a:lnTo>
                  <a:lnTo>
                    <a:pt x="379374" y="148590"/>
                  </a:lnTo>
                  <a:lnTo>
                    <a:pt x="380314" y="147320"/>
                  </a:lnTo>
                  <a:lnTo>
                    <a:pt x="381889" y="146050"/>
                  </a:lnTo>
                  <a:lnTo>
                    <a:pt x="382452" y="146050"/>
                  </a:lnTo>
                  <a:lnTo>
                    <a:pt x="376745" y="142240"/>
                  </a:lnTo>
                  <a:close/>
                </a:path>
                <a:path w="420369" h="368300">
                  <a:moveTo>
                    <a:pt x="382430" y="194698"/>
                  </a:moveTo>
                  <a:lnTo>
                    <a:pt x="381914" y="195580"/>
                  </a:lnTo>
                  <a:lnTo>
                    <a:pt x="380238" y="198120"/>
                  </a:lnTo>
                  <a:lnTo>
                    <a:pt x="381596" y="199390"/>
                  </a:lnTo>
                  <a:lnTo>
                    <a:pt x="383184" y="198120"/>
                  </a:lnTo>
                  <a:lnTo>
                    <a:pt x="382828" y="196850"/>
                  </a:lnTo>
                  <a:lnTo>
                    <a:pt x="382549" y="195580"/>
                  </a:lnTo>
                  <a:lnTo>
                    <a:pt x="382430" y="194698"/>
                  </a:lnTo>
                  <a:close/>
                </a:path>
                <a:path w="420369" h="368300">
                  <a:moveTo>
                    <a:pt x="393928" y="184150"/>
                  </a:moveTo>
                  <a:lnTo>
                    <a:pt x="391198" y="185420"/>
                  </a:lnTo>
                  <a:lnTo>
                    <a:pt x="390118" y="185420"/>
                  </a:lnTo>
                  <a:lnTo>
                    <a:pt x="387616" y="187960"/>
                  </a:lnTo>
                  <a:lnTo>
                    <a:pt x="386245" y="189230"/>
                  </a:lnTo>
                  <a:lnTo>
                    <a:pt x="383400" y="193040"/>
                  </a:lnTo>
                  <a:lnTo>
                    <a:pt x="382657" y="194310"/>
                  </a:lnTo>
                  <a:lnTo>
                    <a:pt x="382549" y="195580"/>
                  </a:lnTo>
                  <a:lnTo>
                    <a:pt x="382828" y="196850"/>
                  </a:lnTo>
                  <a:lnTo>
                    <a:pt x="383184" y="198120"/>
                  </a:lnTo>
                  <a:lnTo>
                    <a:pt x="381596" y="199390"/>
                  </a:lnTo>
                  <a:lnTo>
                    <a:pt x="383190" y="199390"/>
                  </a:lnTo>
                  <a:lnTo>
                    <a:pt x="385254" y="196850"/>
                  </a:lnTo>
                  <a:lnTo>
                    <a:pt x="387146" y="194310"/>
                  </a:lnTo>
                  <a:lnTo>
                    <a:pt x="389737" y="190500"/>
                  </a:lnTo>
                  <a:lnTo>
                    <a:pt x="390563" y="190500"/>
                  </a:lnTo>
                  <a:lnTo>
                    <a:pt x="392150" y="189230"/>
                  </a:lnTo>
                  <a:lnTo>
                    <a:pt x="392203" y="188927"/>
                  </a:lnTo>
                  <a:lnTo>
                    <a:pt x="391464" y="186690"/>
                  </a:lnTo>
                  <a:lnTo>
                    <a:pt x="394792" y="186690"/>
                  </a:lnTo>
                  <a:lnTo>
                    <a:pt x="393928" y="184150"/>
                  </a:lnTo>
                  <a:close/>
                </a:path>
                <a:path w="420369" h="368300">
                  <a:moveTo>
                    <a:pt x="382452" y="146050"/>
                  </a:moveTo>
                  <a:lnTo>
                    <a:pt x="381889" y="146050"/>
                  </a:lnTo>
                  <a:lnTo>
                    <a:pt x="382511" y="147320"/>
                  </a:lnTo>
                  <a:lnTo>
                    <a:pt x="382866" y="149860"/>
                  </a:lnTo>
                  <a:lnTo>
                    <a:pt x="383035" y="151226"/>
                  </a:lnTo>
                  <a:lnTo>
                    <a:pt x="386651" y="153670"/>
                  </a:lnTo>
                  <a:lnTo>
                    <a:pt x="395846" y="163830"/>
                  </a:lnTo>
                  <a:lnTo>
                    <a:pt x="401154" y="170180"/>
                  </a:lnTo>
                  <a:lnTo>
                    <a:pt x="409092" y="181610"/>
                  </a:lnTo>
                  <a:lnTo>
                    <a:pt x="410214" y="183754"/>
                  </a:lnTo>
                  <a:lnTo>
                    <a:pt x="411670" y="184150"/>
                  </a:lnTo>
                  <a:lnTo>
                    <a:pt x="413664" y="185420"/>
                  </a:lnTo>
                  <a:lnTo>
                    <a:pt x="415594" y="186690"/>
                  </a:lnTo>
                  <a:lnTo>
                    <a:pt x="414591" y="187960"/>
                  </a:lnTo>
                  <a:lnTo>
                    <a:pt x="413148" y="189096"/>
                  </a:lnTo>
                  <a:lnTo>
                    <a:pt x="417969" y="193040"/>
                  </a:lnTo>
                  <a:lnTo>
                    <a:pt x="415861" y="186690"/>
                  </a:lnTo>
                  <a:lnTo>
                    <a:pt x="415328" y="185420"/>
                  </a:lnTo>
                  <a:lnTo>
                    <a:pt x="413296" y="181610"/>
                  </a:lnTo>
                  <a:lnTo>
                    <a:pt x="411403" y="179070"/>
                  </a:lnTo>
                  <a:lnTo>
                    <a:pt x="405574" y="170180"/>
                  </a:lnTo>
                  <a:lnTo>
                    <a:pt x="401104" y="165100"/>
                  </a:lnTo>
                  <a:lnTo>
                    <a:pt x="391439" y="153670"/>
                  </a:lnTo>
                  <a:lnTo>
                    <a:pt x="386257" y="148590"/>
                  </a:lnTo>
                  <a:lnTo>
                    <a:pt x="382452" y="146050"/>
                  </a:lnTo>
                  <a:close/>
                </a:path>
                <a:path w="420369" h="368300">
                  <a:moveTo>
                    <a:pt x="412942" y="188927"/>
                  </a:moveTo>
                  <a:lnTo>
                    <a:pt x="412978" y="189230"/>
                  </a:lnTo>
                  <a:lnTo>
                    <a:pt x="413148" y="189096"/>
                  </a:lnTo>
                  <a:lnTo>
                    <a:pt x="412942" y="188927"/>
                  </a:lnTo>
                  <a:close/>
                </a:path>
                <a:path w="420369" h="368300">
                  <a:moveTo>
                    <a:pt x="410214" y="183754"/>
                  </a:moveTo>
                  <a:lnTo>
                    <a:pt x="411086" y="185420"/>
                  </a:lnTo>
                  <a:lnTo>
                    <a:pt x="411645" y="186690"/>
                  </a:lnTo>
                  <a:lnTo>
                    <a:pt x="412521" y="187960"/>
                  </a:lnTo>
                  <a:lnTo>
                    <a:pt x="412826" y="187960"/>
                  </a:lnTo>
                  <a:lnTo>
                    <a:pt x="412942" y="188927"/>
                  </a:lnTo>
                  <a:lnTo>
                    <a:pt x="413148" y="189096"/>
                  </a:lnTo>
                  <a:lnTo>
                    <a:pt x="414591" y="187960"/>
                  </a:lnTo>
                  <a:lnTo>
                    <a:pt x="415594" y="186690"/>
                  </a:lnTo>
                  <a:lnTo>
                    <a:pt x="413664" y="185420"/>
                  </a:lnTo>
                  <a:lnTo>
                    <a:pt x="411670" y="184150"/>
                  </a:lnTo>
                  <a:lnTo>
                    <a:pt x="410214" y="183754"/>
                  </a:lnTo>
                  <a:close/>
                </a:path>
                <a:path w="420369" h="368300">
                  <a:moveTo>
                    <a:pt x="393026" y="186690"/>
                  </a:moveTo>
                  <a:lnTo>
                    <a:pt x="391464" y="186690"/>
                  </a:lnTo>
                  <a:lnTo>
                    <a:pt x="392250" y="189063"/>
                  </a:lnTo>
                  <a:lnTo>
                    <a:pt x="392912" y="187960"/>
                  </a:lnTo>
                  <a:lnTo>
                    <a:pt x="393636" y="187960"/>
                  </a:lnTo>
                  <a:lnTo>
                    <a:pt x="393026" y="186690"/>
                  </a:lnTo>
                  <a:close/>
                </a:path>
                <a:path w="420369" h="368300">
                  <a:moveTo>
                    <a:pt x="412826" y="187960"/>
                  </a:moveTo>
                  <a:lnTo>
                    <a:pt x="411759" y="187960"/>
                  </a:lnTo>
                  <a:lnTo>
                    <a:pt x="412942" y="188927"/>
                  </a:lnTo>
                  <a:lnTo>
                    <a:pt x="412826" y="187960"/>
                  </a:lnTo>
                  <a:close/>
                </a:path>
                <a:path w="420369" h="368300">
                  <a:moveTo>
                    <a:pt x="406996" y="182880"/>
                  </a:moveTo>
                  <a:lnTo>
                    <a:pt x="401116" y="182880"/>
                  </a:lnTo>
                  <a:lnTo>
                    <a:pt x="401817" y="185420"/>
                  </a:lnTo>
                  <a:lnTo>
                    <a:pt x="406120" y="185420"/>
                  </a:lnTo>
                  <a:lnTo>
                    <a:pt x="410019" y="187960"/>
                  </a:lnTo>
                  <a:lnTo>
                    <a:pt x="412521" y="187960"/>
                  </a:lnTo>
                  <a:lnTo>
                    <a:pt x="411645" y="186690"/>
                  </a:lnTo>
                  <a:lnTo>
                    <a:pt x="411086" y="185420"/>
                  </a:lnTo>
                  <a:lnTo>
                    <a:pt x="410214" y="183754"/>
                  </a:lnTo>
                  <a:lnTo>
                    <a:pt x="406996" y="182880"/>
                  </a:lnTo>
                  <a:close/>
                </a:path>
                <a:path w="420369" h="368300">
                  <a:moveTo>
                    <a:pt x="401116" y="182880"/>
                  </a:moveTo>
                  <a:lnTo>
                    <a:pt x="399503" y="184150"/>
                  </a:lnTo>
                  <a:lnTo>
                    <a:pt x="399605" y="185420"/>
                  </a:lnTo>
                  <a:lnTo>
                    <a:pt x="401817" y="185420"/>
                  </a:lnTo>
                  <a:lnTo>
                    <a:pt x="401116" y="182880"/>
                  </a:lnTo>
                  <a:close/>
                </a:path>
                <a:path w="420369" h="368300">
                  <a:moveTo>
                    <a:pt x="381889" y="146050"/>
                  </a:moveTo>
                  <a:lnTo>
                    <a:pt x="380314" y="147320"/>
                  </a:lnTo>
                  <a:lnTo>
                    <a:pt x="379374" y="148590"/>
                  </a:lnTo>
                  <a:lnTo>
                    <a:pt x="383035" y="151226"/>
                  </a:lnTo>
                  <a:lnTo>
                    <a:pt x="382866" y="149860"/>
                  </a:lnTo>
                  <a:lnTo>
                    <a:pt x="382511" y="147320"/>
                  </a:lnTo>
                  <a:lnTo>
                    <a:pt x="381889" y="146050"/>
                  </a:lnTo>
                  <a:close/>
                </a:path>
                <a:path w="420369" h="368300">
                  <a:moveTo>
                    <a:pt x="44018" y="0"/>
                  </a:moveTo>
                  <a:lnTo>
                    <a:pt x="36233" y="0"/>
                  </a:lnTo>
                  <a:lnTo>
                    <a:pt x="28244" y="1270"/>
                  </a:lnTo>
                  <a:lnTo>
                    <a:pt x="0" y="27940"/>
                  </a:lnTo>
                  <a:lnTo>
                    <a:pt x="0" y="36830"/>
                  </a:lnTo>
                  <a:lnTo>
                    <a:pt x="20688" y="69850"/>
                  </a:lnTo>
                  <a:lnTo>
                    <a:pt x="28740" y="72390"/>
                  </a:lnTo>
                  <a:lnTo>
                    <a:pt x="44932" y="72390"/>
                  </a:lnTo>
                  <a:lnTo>
                    <a:pt x="53086" y="69850"/>
                  </a:lnTo>
                  <a:lnTo>
                    <a:pt x="29502" y="69850"/>
                  </a:lnTo>
                  <a:lnTo>
                    <a:pt x="22186" y="67310"/>
                  </a:lnTo>
                  <a:lnTo>
                    <a:pt x="3403" y="36830"/>
                  </a:lnTo>
                  <a:lnTo>
                    <a:pt x="3403" y="29210"/>
                  </a:lnTo>
                  <a:lnTo>
                    <a:pt x="5689" y="21590"/>
                  </a:lnTo>
                  <a:lnTo>
                    <a:pt x="10414" y="16510"/>
                  </a:lnTo>
                  <a:lnTo>
                    <a:pt x="15784" y="10160"/>
                  </a:lnTo>
                  <a:lnTo>
                    <a:pt x="22075" y="6350"/>
                  </a:lnTo>
                  <a:lnTo>
                    <a:pt x="28991" y="3810"/>
                  </a:lnTo>
                  <a:lnTo>
                    <a:pt x="53505" y="3810"/>
                  </a:lnTo>
                  <a:lnTo>
                    <a:pt x="51866" y="2540"/>
                  </a:lnTo>
                  <a:lnTo>
                    <a:pt x="44018" y="0"/>
                  </a:lnTo>
                  <a:close/>
                </a:path>
                <a:path w="420369" h="368300">
                  <a:moveTo>
                    <a:pt x="59486" y="60960"/>
                  </a:moveTo>
                  <a:lnTo>
                    <a:pt x="58369" y="60960"/>
                  </a:lnTo>
                  <a:lnTo>
                    <a:pt x="51460" y="67310"/>
                  </a:lnTo>
                  <a:lnTo>
                    <a:pt x="44157" y="69850"/>
                  </a:lnTo>
                  <a:lnTo>
                    <a:pt x="53086" y="69850"/>
                  </a:lnTo>
                  <a:lnTo>
                    <a:pt x="58549" y="64493"/>
                  </a:lnTo>
                  <a:lnTo>
                    <a:pt x="57391" y="63500"/>
                  </a:lnTo>
                  <a:lnTo>
                    <a:pt x="58432" y="62230"/>
                  </a:lnTo>
                  <a:lnTo>
                    <a:pt x="61051" y="62230"/>
                  </a:lnTo>
                  <a:lnTo>
                    <a:pt x="59486" y="60960"/>
                  </a:lnTo>
                  <a:close/>
                </a:path>
                <a:path w="420369" h="368300">
                  <a:moveTo>
                    <a:pt x="58432" y="62230"/>
                  </a:moveTo>
                  <a:lnTo>
                    <a:pt x="57391" y="63500"/>
                  </a:lnTo>
                  <a:lnTo>
                    <a:pt x="58549" y="64493"/>
                  </a:lnTo>
                  <a:lnTo>
                    <a:pt x="59562" y="63500"/>
                  </a:lnTo>
                  <a:lnTo>
                    <a:pt x="58432" y="62230"/>
                  </a:lnTo>
                  <a:close/>
                </a:path>
                <a:path w="420369" h="368300">
                  <a:moveTo>
                    <a:pt x="18080" y="21597"/>
                  </a:moveTo>
                  <a:lnTo>
                    <a:pt x="14795" y="26670"/>
                  </a:lnTo>
                  <a:lnTo>
                    <a:pt x="13195" y="31750"/>
                  </a:lnTo>
                  <a:lnTo>
                    <a:pt x="13195" y="43180"/>
                  </a:lnTo>
                  <a:lnTo>
                    <a:pt x="16243" y="49530"/>
                  </a:lnTo>
                  <a:lnTo>
                    <a:pt x="26250" y="57150"/>
                  </a:lnTo>
                  <a:lnTo>
                    <a:pt x="31267" y="59690"/>
                  </a:lnTo>
                  <a:lnTo>
                    <a:pt x="43065" y="59690"/>
                  </a:lnTo>
                  <a:lnTo>
                    <a:pt x="49847" y="55880"/>
                  </a:lnTo>
                  <a:lnTo>
                    <a:pt x="31991" y="55880"/>
                  </a:lnTo>
                  <a:lnTo>
                    <a:pt x="27736" y="54610"/>
                  </a:lnTo>
                  <a:lnTo>
                    <a:pt x="19176" y="48260"/>
                  </a:lnTo>
                  <a:lnTo>
                    <a:pt x="16598" y="41910"/>
                  </a:lnTo>
                  <a:lnTo>
                    <a:pt x="16598" y="31750"/>
                  </a:lnTo>
                  <a:lnTo>
                    <a:pt x="17945" y="27940"/>
                  </a:lnTo>
                  <a:lnTo>
                    <a:pt x="21718" y="22860"/>
                  </a:lnTo>
                  <a:lnTo>
                    <a:pt x="19430" y="22860"/>
                  </a:lnTo>
                  <a:lnTo>
                    <a:pt x="18080" y="21597"/>
                  </a:lnTo>
                  <a:close/>
                </a:path>
                <a:path w="420369" h="368300">
                  <a:moveTo>
                    <a:pt x="51358" y="48726"/>
                  </a:moveTo>
                  <a:lnTo>
                    <a:pt x="47840" y="53340"/>
                  </a:lnTo>
                  <a:lnTo>
                    <a:pt x="42075" y="55880"/>
                  </a:lnTo>
                  <a:lnTo>
                    <a:pt x="49847" y="55880"/>
                  </a:lnTo>
                  <a:lnTo>
                    <a:pt x="54034" y="50457"/>
                  </a:lnTo>
                  <a:lnTo>
                    <a:pt x="53060" y="49530"/>
                  </a:lnTo>
                  <a:lnTo>
                    <a:pt x="51358" y="49530"/>
                  </a:lnTo>
                  <a:lnTo>
                    <a:pt x="51358" y="48726"/>
                  </a:lnTo>
                  <a:close/>
                </a:path>
                <a:path w="420369" h="368300">
                  <a:moveTo>
                    <a:pt x="68313" y="50800"/>
                  </a:moveTo>
                  <a:lnTo>
                    <a:pt x="67284" y="52070"/>
                  </a:lnTo>
                  <a:lnTo>
                    <a:pt x="68783" y="52070"/>
                  </a:lnTo>
                  <a:lnTo>
                    <a:pt x="69134" y="51400"/>
                  </a:lnTo>
                  <a:lnTo>
                    <a:pt x="68313" y="50800"/>
                  </a:lnTo>
                  <a:close/>
                </a:path>
                <a:path w="420369" h="368300">
                  <a:moveTo>
                    <a:pt x="69134" y="51400"/>
                  </a:moveTo>
                  <a:lnTo>
                    <a:pt x="68783" y="52070"/>
                  </a:lnTo>
                  <a:lnTo>
                    <a:pt x="70049" y="52070"/>
                  </a:lnTo>
                  <a:lnTo>
                    <a:pt x="69134" y="51400"/>
                  </a:lnTo>
                  <a:close/>
                </a:path>
                <a:path w="420369" h="368300">
                  <a:moveTo>
                    <a:pt x="69449" y="50800"/>
                  </a:moveTo>
                  <a:lnTo>
                    <a:pt x="68313" y="50800"/>
                  </a:lnTo>
                  <a:lnTo>
                    <a:pt x="69134" y="51400"/>
                  </a:lnTo>
                  <a:lnTo>
                    <a:pt x="69449" y="50800"/>
                  </a:lnTo>
                  <a:close/>
                </a:path>
                <a:path w="420369" h="368300">
                  <a:moveTo>
                    <a:pt x="55225" y="49530"/>
                  </a:moveTo>
                  <a:lnTo>
                    <a:pt x="54749" y="49530"/>
                  </a:lnTo>
                  <a:lnTo>
                    <a:pt x="54034" y="50457"/>
                  </a:lnTo>
                  <a:lnTo>
                    <a:pt x="54394" y="50800"/>
                  </a:lnTo>
                  <a:lnTo>
                    <a:pt x="55225" y="49530"/>
                  </a:lnTo>
                  <a:close/>
                </a:path>
                <a:path w="420369" h="368300">
                  <a:moveTo>
                    <a:pt x="56057" y="48260"/>
                  </a:moveTo>
                  <a:lnTo>
                    <a:pt x="51714" y="48260"/>
                  </a:lnTo>
                  <a:lnTo>
                    <a:pt x="54034" y="50457"/>
                  </a:lnTo>
                  <a:lnTo>
                    <a:pt x="54749" y="49530"/>
                  </a:lnTo>
                  <a:lnTo>
                    <a:pt x="55225" y="49530"/>
                  </a:lnTo>
                  <a:lnTo>
                    <a:pt x="56057" y="48260"/>
                  </a:lnTo>
                  <a:close/>
                </a:path>
                <a:path w="420369" h="368300">
                  <a:moveTo>
                    <a:pt x="51714" y="48260"/>
                  </a:moveTo>
                  <a:lnTo>
                    <a:pt x="51358" y="48726"/>
                  </a:lnTo>
                  <a:lnTo>
                    <a:pt x="51358" y="49530"/>
                  </a:lnTo>
                  <a:lnTo>
                    <a:pt x="53060" y="49530"/>
                  </a:lnTo>
                  <a:lnTo>
                    <a:pt x="51714" y="48260"/>
                  </a:lnTo>
                  <a:close/>
                </a:path>
                <a:path w="420369" h="368300">
                  <a:moveTo>
                    <a:pt x="48329" y="16510"/>
                  </a:moveTo>
                  <a:lnTo>
                    <a:pt x="40398" y="16510"/>
                  </a:lnTo>
                  <a:lnTo>
                    <a:pt x="44716" y="17780"/>
                  </a:lnTo>
                  <a:lnTo>
                    <a:pt x="48336" y="20320"/>
                  </a:lnTo>
                  <a:lnTo>
                    <a:pt x="53314" y="24130"/>
                  </a:lnTo>
                  <a:lnTo>
                    <a:pt x="55918" y="30480"/>
                  </a:lnTo>
                  <a:lnTo>
                    <a:pt x="55918" y="40640"/>
                  </a:lnTo>
                  <a:lnTo>
                    <a:pt x="54571" y="44450"/>
                  </a:lnTo>
                  <a:lnTo>
                    <a:pt x="51358" y="48260"/>
                  </a:lnTo>
                  <a:lnTo>
                    <a:pt x="51358" y="48726"/>
                  </a:lnTo>
                  <a:lnTo>
                    <a:pt x="51714" y="48260"/>
                  </a:lnTo>
                  <a:lnTo>
                    <a:pt x="56057" y="48260"/>
                  </a:lnTo>
                  <a:lnTo>
                    <a:pt x="57721" y="45720"/>
                  </a:lnTo>
                  <a:lnTo>
                    <a:pt x="59308" y="40640"/>
                  </a:lnTo>
                  <a:lnTo>
                    <a:pt x="59308" y="29210"/>
                  </a:lnTo>
                  <a:lnTo>
                    <a:pt x="56261" y="22860"/>
                  </a:lnTo>
                  <a:lnTo>
                    <a:pt x="50431" y="17780"/>
                  </a:lnTo>
                  <a:lnTo>
                    <a:pt x="48329" y="16510"/>
                  </a:lnTo>
                  <a:close/>
                </a:path>
                <a:path w="420369" h="368300">
                  <a:moveTo>
                    <a:pt x="22662" y="21590"/>
                  </a:moveTo>
                  <a:lnTo>
                    <a:pt x="18084" y="21590"/>
                  </a:lnTo>
                  <a:lnTo>
                    <a:pt x="19430" y="22860"/>
                  </a:lnTo>
                  <a:lnTo>
                    <a:pt x="21718" y="22860"/>
                  </a:lnTo>
                  <a:lnTo>
                    <a:pt x="22662" y="21590"/>
                  </a:lnTo>
                  <a:close/>
                </a:path>
                <a:path w="420369" h="368300">
                  <a:moveTo>
                    <a:pt x="41135" y="12700"/>
                  </a:moveTo>
                  <a:lnTo>
                    <a:pt x="29286" y="12700"/>
                  </a:lnTo>
                  <a:lnTo>
                    <a:pt x="22504" y="16510"/>
                  </a:lnTo>
                  <a:lnTo>
                    <a:pt x="18080" y="21597"/>
                  </a:lnTo>
                  <a:lnTo>
                    <a:pt x="22662" y="21590"/>
                  </a:lnTo>
                  <a:lnTo>
                    <a:pt x="24549" y="19050"/>
                  </a:lnTo>
                  <a:lnTo>
                    <a:pt x="30276" y="16510"/>
                  </a:lnTo>
                  <a:lnTo>
                    <a:pt x="48329" y="16510"/>
                  </a:lnTo>
                  <a:lnTo>
                    <a:pt x="46215" y="15240"/>
                  </a:lnTo>
                  <a:lnTo>
                    <a:pt x="41135" y="12700"/>
                  </a:lnTo>
                  <a:close/>
                </a:path>
                <a:path w="420369" h="368300">
                  <a:moveTo>
                    <a:pt x="58414" y="7627"/>
                  </a:moveTo>
                  <a:lnTo>
                    <a:pt x="57365" y="8890"/>
                  </a:lnTo>
                  <a:lnTo>
                    <a:pt x="59638" y="8890"/>
                  </a:lnTo>
                  <a:lnTo>
                    <a:pt x="58414" y="762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6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838" y="868577"/>
              <a:ext cx="228076" cy="214078"/>
            </a:xfrm>
            <a:prstGeom prst="rect">
              <a:avLst/>
            </a:prstGeom>
          </p:spPr>
        </p:pic>
        <p:sp>
          <p:nvSpPr>
            <p:cNvPr id="71" name="object 67"/>
            <p:cNvSpPr/>
            <p:nvPr/>
          </p:nvSpPr>
          <p:spPr>
            <a:xfrm>
              <a:off x="758228" y="1227477"/>
              <a:ext cx="38100" cy="34925"/>
            </a:xfrm>
            <a:custGeom>
              <a:avLst/>
              <a:gdLst/>
              <a:ahLst/>
              <a:cxnLst/>
              <a:rect l="l" t="t" r="r" b="b"/>
              <a:pathLst>
                <a:path w="38100" h="34925">
                  <a:moveTo>
                    <a:pt x="31864" y="0"/>
                  </a:moveTo>
                  <a:lnTo>
                    <a:pt x="23456" y="6477"/>
                  </a:lnTo>
                  <a:lnTo>
                    <a:pt x="18313" y="3365"/>
                  </a:lnTo>
                  <a:lnTo>
                    <a:pt x="11772" y="3797"/>
                  </a:lnTo>
                  <a:lnTo>
                    <a:pt x="952" y="12522"/>
                  </a:lnTo>
                  <a:lnTo>
                    <a:pt x="0" y="21526"/>
                  </a:lnTo>
                  <a:lnTo>
                    <a:pt x="9829" y="33693"/>
                  </a:lnTo>
                  <a:lnTo>
                    <a:pt x="18618" y="34734"/>
                  </a:lnTo>
                  <a:lnTo>
                    <a:pt x="29489" y="26263"/>
                  </a:lnTo>
                  <a:lnTo>
                    <a:pt x="31381" y="19977"/>
                  </a:lnTo>
                  <a:lnTo>
                    <a:pt x="29489" y="14249"/>
                  </a:lnTo>
                  <a:lnTo>
                    <a:pt x="37680" y="7556"/>
                  </a:lnTo>
                  <a:lnTo>
                    <a:pt x="31864" y="0"/>
                  </a:lnTo>
                  <a:close/>
                </a:path>
              </a:pathLst>
            </a:custGeom>
            <a:solidFill>
              <a:srgbClr val="F99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8"/>
            <p:cNvSpPr/>
            <p:nvPr/>
          </p:nvSpPr>
          <p:spPr>
            <a:xfrm>
              <a:off x="758304" y="1225560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30">
                  <a:moveTo>
                    <a:pt x="18821" y="4622"/>
                  </a:moveTo>
                  <a:lnTo>
                    <a:pt x="12407" y="4622"/>
                  </a:lnTo>
                  <a:lnTo>
                    <a:pt x="8851" y="5816"/>
                  </a:lnTo>
                  <a:lnTo>
                    <a:pt x="2032" y="11315"/>
                  </a:lnTo>
                  <a:lnTo>
                    <a:pt x="0" y="15938"/>
                  </a:lnTo>
                  <a:lnTo>
                    <a:pt x="108" y="24447"/>
                  </a:lnTo>
                  <a:lnTo>
                    <a:pt x="1168" y="27686"/>
                  </a:lnTo>
                  <a:lnTo>
                    <a:pt x="6705" y="34544"/>
                  </a:lnTo>
                  <a:lnTo>
                    <a:pt x="11328" y="36588"/>
                  </a:lnTo>
                  <a:lnTo>
                    <a:pt x="19380" y="36576"/>
                  </a:lnTo>
                  <a:lnTo>
                    <a:pt x="22821" y="35496"/>
                  </a:lnTo>
                  <a:lnTo>
                    <a:pt x="25810" y="33185"/>
                  </a:lnTo>
                  <a:lnTo>
                    <a:pt x="12306" y="33172"/>
                  </a:lnTo>
                  <a:lnTo>
                    <a:pt x="8686" y="31584"/>
                  </a:lnTo>
                  <a:lnTo>
                    <a:pt x="4318" y="26174"/>
                  </a:lnTo>
                  <a:lnTo>
                    <a:pt x="3403" y="23380"/>
                  </a:lnTo>
                  <a:lnTo>
                    <a:pt x="3503" y="16687"/>
                  </a:lnTo>
                  <a:lnTo>
                    <a:pt x="4991" y="13284"/>
                  </a:lnTo>
                  <a:lnTo>
                    <a:pt x="10363" y="8953"/>
                  </a:lnTo>
                  <a:lnTo>
                    <a:pt x="13157" y="8026"/>
                  </a:lnTo>
                  <a:lnTo>
                    <a:pt x="23099" y="8026"/>
                  </a:lnTo>
                  <a:lnTo>
                    <a:pt x="22352" y="7048"/>
                  </a:lnTo>
                  <a:lnTo>
                    <a:pt x="23274" y="6337"/>
                  </a:lnTo>
                  <a:lnTo>
                    <a:pt x="21704" y="5384"/>
                  </a:lnTo>
                  <a:lnTo>
                    <a:pt x="18821" y="4622"/>
                  </a:lnTo>
                  <a:close/>
                </a:path>
                <a:path w="40004" h="36830">
                  <a:moveTo>
                    <a:pt x="23647" y="30568"/>
                  </a:moveTo>
                  <a:lnTo>
                    <a:pt x="21361" y="32334"/>
                  </a:lnTo>
                  <a:lnTo>
                    <a:pt x="18669" y="33172"/>
                  </a:lnTo>
                  <a:lnTo>
                    <a:pt x="15989" y="33185"/>
                  </a:lnTo>
                  <a:lnTo>
                    <a:pt x="25827" y="33172"/>
                  </a:lnTo>
                  <a:lnTo>
                    <a:pt x="27424" y="31915"/>
                  </a:lnTo>
                  <a:lnTo>
                    <a:pt x="24676" y="31915"/>
                  </a:lnTo>
                  <a:lnTo>
                    <a:pt x="23634" y="30581"/>
                  </a:lnTo>
                  <a:close/>
                </a:path>
                <a:path w="40004" h="36830">
                  <a:moveTo>
                    <a:pt x="23648" y="30570"/>
                  </a:moveTo>
                  <a:lnTo>
                    <a:pt x="24676" y="31915"/>
                  </a:lnTo>
                  <a:lnTo>
                    <a:pt x="23648" y="30570"/>
                  </a:lnTo>
                  <a:close/>
                </a:path>
                <a:path w="40004" h="36830">
                  <a:moveTo>
                    <a:pt x="27899" y="16949"/>
                  </a:moveTo>
                  <a:lnTo>
                    <a:pt x="28256" y="18072"/>
                  </a:lnTo>
                  <a:lnTo>
                    <a:pt x="28391" y="18961"/>
                  </a:lnTo>
                  <a:lnTo>
                    <a:pt x="28448" y="24447"/>
                  </a:lnTo>
                  <a:lnTo>
                    <a:pt x="26733" y="28143"/>
                  </a:lnTo>
                  <a:lnTo>
                    <a:pt x="23650" y="30568"/>
                  </a:lnTo>
                  <a:lnTo>
                    <a:pt x="24676" y="31915"/>
                  </a:lnTo>
                  <a:lnTo>
                    <a:pt x="27424" y="31915"/>
                  </a:lnTo>
                  <a:lnTo>
                    <a:pt x="29667" y="30149"/>
                  </a:lnTo>
                  <a:lnTo>
                    <a:pt x="31838" y="25476"/>
                  </a:lnTo>
                  <a:lnTo>
                    <a:pt x="31838" y="18961"/>
                  </a:lnTo>
                  <a:lnTo>
                    <a:pt x="31705" y="18072"/>
                  </a:lnTo>
                  <a:lnTo>
                    <a:pt x="29362" y="18072"/>
                  </a:lnTo>
                  <a:lnTo>
                    <a:pt x="28435" y="17805"/>
                  </a:lnTo>
                  <a:lnTo>
                    <a:pt x="27899" y="16949"/>
                  </a:lnTo>
                  <a:close/>
                </a:path>
                <a:path w="40004" h="36830">
                  <a:moveTo>
                    <a:pt x="29409" y="16159"/>
                  </a:moveTo>
                  <a:lnTo>
                    <a:pt x="27813" y="16687"/>
                  </a:lnTo>
                  <a:lnTo>
                    <a:pt x="27899" y="16949"/>
                  </a:lnTo>
                  <a:lnTo>
                    <a:pt x="28435" y="17805"/>
                  </a:lnTo>
                  <a:lnTo>
                    <a:pt x="29362" y="18072"/>
                  </a:lnTo>
                  <a:lnTo>
                    <a:pt x="30137" y="17703"/>
                  </a:lnTo>
                  <a:lnTo>
                    <a:pt x="29409" y="16159"/>
                  </a:lnTo>
                  <a:close/>
                </a:path>
                <a:path w="40004" h="36830">
                  <a:moveTo>
                    <a:pt x="29459" y="16224"/>
                  </a:moveTo>
                  <a:lnTo>
                    <a:pt x="30065" y="17487"/>
                  </a:lnTo>
                  <a:lnTo>
                    <a:pt x="30137" y="17703"/>
                  </a:lnTo>
                  <a:lnTo>
                    <a:pt x="29362" y="18072"/>
                  </a:lnTo>
                  <a:lnTo>
                    <a:pt x="31705" y="18072"/>
                  </a:lnTo>
                  <a:lnTo>
                    <a:pt x="31617" y="17487"/>
                  </a:lnTo>
                  <a:lnTo>
                    <a:pt x="30480" y="17487"/>
                  </a:lnTo>
                  <a:lnTo>
                    <a:pt x="29459" y="16224"/>
                  </a:lnTo>
                  <a:close/>
                </a:path>
                <a:path w="40004" h="36830">
                  <a:moveTo>
                    <a:pt x="29413" y="16167"/>
                  </a:moveTo>
                  <a:lnTo>
                    <a:pt x="30137" y="17703"/>
                  </a:lnTo>
                  <a:lnTo>
                    <a:pt x="30065" y="17487"/>
                  </a:lnTo>
                  <a:lnTo>
                    <a:pt x="29517" y="16344"/>
                  </a:lnTo>
                  <a:lnTo>
                    <a:pt x="29413" y="16167"/>
                  </a:lnTo>
                  <a:close/>
                </a:path>
                <a:path w="40004" h="36830">
                  <a:moveTo>
                    <a:pt x="31214" y="16154"/>
                  </a:moveTo>
                  <a:lnTo>
                    <a:pt x="29425" y="16154"/>
                  </a:lnTo>
                  <a:lnTo>
                    <a:pt x="30480" y="17487"/>
                  </a:lnTo>
                  <a:lnTo>
                    <a:pt x="31406" y="16732"/>
                  </a:lnTo>
                  <a:lnTo>
                    <a:pt x="31214" y="16154"/>
                  </a:lnTo>
                  <a:close/>
                </a:path>
                <a:path w="40004" h="36830">
                  <a:moveTo>
                    <a:pt x="31406" y="16732"/>
                  </a:moveTo>
                  <a:lnTo>
                    <a:pt x="30480" y="17487"/>
                  </a:lnTo>
                  <a:lnTo>
                    <a:pt x="31617" y="17487"/>
                  </a:lnTo>
                  <a:lnTo>
                    <a:pt x="31584" y="17272"/>
                  </a:lnTo>
                  <a:lnTo>
                    <a:pt x="31406" y="16732"/>
                  </a:lnTo>
                  <a:close/>
                </a:path>
                <a:path w="40004" h="36830">
                  <a:moveTo>
                    <a:pt x="28676" y="14630"/>
                  </a:moveTo>
                  <a:lnTo>
                    <a:pt x="27673" y="15392"/>
                  </a:lnTo>
                  <a:lnTo>
                    <a:pt x="27520" y="16344"/>
                  </a:lnTo>
                  <a:lnTo>
                    <a:pt x="27899" y="16949"/>
                  </a:lnTo>
                  <a:lnTo>
                    <a:pt x="27813" y="16687"/>
                  </a:lnTo>
                  <a:lnTo>
                    <a:pt x="29387" y="16167"/>
                  </a:lnTo>
                  <a:lnTo>
                    <a:pt x="29303" y="15938"/>
                  </a:lnTo>
                  <a:lnTo>
                    <a:pt x="28676" y="14630"/>
                  </a:lnTo>
                  <a:close/>
                </a:path>
                <a:path w="40004" h="36830">
                  <a:moveTo>
                    <a:pt x="34260" y="14401"/>
                  </a:moveTo>
                  <a:lnTo>
                    <a:pt x="29654" y="14401"/>
                  </a:lnTo>
                  <a:lnTo>
                    <a:pt x="30543" y="14782"/>
                  </a:lnTo>
                  <a:lnTo>
                    <a:pt x="30886" y="15163"/>
                  </a:lnTo>
                  <a:lnTo>
                    <a:pt x="31406" y="16732"/>
                  </a:lnTo>
                  <a:lnTo>
                    <a:pt x="34260" y="14401"/>
                  </a:lnTo>
                  <a:close/>
                </a:path>
                <a:path w="40004" h="36830">
                  <a:moveTo>
                    <a:pt x="29654" y="14401"/>
                  </a:moveTo>
                  <a:lnTo>
                    <a:pt x="29133" y="14414"/>
                  </a:lnTo>
                  <a:lnTo>
                    <a:pt x="28702" y="14630"/>
                  </a:lnTo>
                  <a:lnTo>
                    <a:pt x="28749" y="14782"/>
                  </a:lnTo>
                  <a:lnTo>
                    <a:pt x="29409" y="16159"/>
                  </a:lnTo>
                  <a:lnTo>
                    <a:pt x="31214" y="16154"/>
                  </a:lnTo>
                  <a:lnTo>
                    <a:pt x="30886" y="15163"/>
                  </a:lnTo>
                  <a:lnTo>
                    <a:pt x="30543" y="14782"/>
                  </a:lnTo>
                  <a:lnTo>
                    <a:pt x="29654" y="14401"/>
                  </a:lnTo>
                  <a:close/>
                </a:path>
                <a:path w="40004" h="36830">
                  <a:moveTo>
                    <a:pt x="35767" y="4305"/>
                  </a:moveTo>
                  <a:lnTo>
                    <a:pt x="31483" y="4305"/>
                  </a:lnTo>
                  <a:lnTo>
                    <a:pt x="35255" y="9207"/>
                  </a:lnTo>
                  <a:lnTo>
                    <a:pt x="28607" y="14630"/>
                  </a:lnTo>
                  <a:lnTo>
                    <a:pt x="29133" y="14414"/>
                  </a:lnTo>
                  <a:lnTo>
                    <a:pt x="29654" y="14401"/>
                  </a:lnTo>
                  <a:lnTo>
                    <a:pt x="34260" y="14401"/>
                  </a:lnTo>
                  <a:lnTo>
                    <a:pt x="39395" y="10210"/>
                  </a:lnTo>
                  <a:lnTo>
                    <a:pt x="39509" y="9169"/>
                  </a:lnTo>
                  <a:lnTo>
                    <a:pt x="35767" y="4305"/>
                  </a:lnTo>
                  <a:close/>
                </a:path>
                <a:path w="40004" h="36830">
                  <a:moveTo>
                    <a:pt x="23099" y="8026"/>
                  </a:moveTo>
                  <a:lnTo>
                    <a:pt x="18224" y="8026"/>
                  </a:lnTo>
                  <a:lnTo>
                    <a:pt x="20485" y="8623"/>
                  </a:lnTo>
                  <a:lnTo>
                    <a:pt x="23101" y="10210"/>
                  </a:lnTo>
                  <a:lnTo>
                    <a:pt x="23863" y="10172"/>
                  </a:lnTo>
                  <a:lnTo>
                    <a:pt x="26172" y="8394"/>
                  </a:lnTo>
                  <a:lnTo>
                    <a:pt x="23380" y="8394"/>
                  </a:lnTo>
                  <a:lnTo>
                    <a:pt x="23099" y="8026"/>
                  </a:lnTo>
                  <a:close/>
                </a:path>
                <a:path w="40004" h="36830">
                  <a:moveTo>
                    <a:pt x="23274" y="6337"/>
                  </a:moveTo>
                  <a:lnTo>
                    <a:pt x="22352" y="7048"/>
                  </a:lnTo>
                  <a:lnTo>
                    <a:pt x="23380" y="8394"/>
                  </a:lnTo>
                  <a:lnTo>
                    <a:pt x="24257" y="6934"/>
                  </a:lnTo>
                  <a:lnTo>
                    <a:pt x="23274" y="6337"/>
                  </a:lnTo>
                  <a:close/>
                </a:path>
                <a:path w="40004" h="36830">
                  <a:moveTo>
                    <a:pt x="31496" y="0"/>
                  </a:moveTo>
                  <a:lnTo>
                    <a:pt x="23274" y="6337"/>
                  </a:lnTo>
                  <a:lnTo>
                    <a:pt x="24257" y="6934"/>
                  </a:lnTo>
                  <a:lnTo>
                    <a:pt x="23380" y="8394"/>
                  </a:lnTo>
                  <a:lnTo>
                    <a:pt x="26172" y="8394"/>
                  </a:lnTo>
                  <a:lnTo>
                    <a:pt x="31483" y="4305"/>
                  </a:lnTo>
                  <a:lnTo>
                    <a:pt x="35767" y="4305"/>
                  </a:lnTo>
                  <a:lnTo>
                    <a:pt x="32562" y="139"/>
                  </a:lnTo>
                  <a:lnTo>
                    <a:pt x="314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9"/>
            <p:cNvSpPr/>
            <p:nvPr/>
          </p:nvSpPr>
          <p:spPr>
            <a:xfrm>
              <a:off x="783628" y="876137"/>
              <a:ext cx="449580" cy="366395"/>
            </a:xfrm>
            <a:custGeom>
              <a:avLst/>
              <a:gdLst/>
              <a:ahLst/>
              <a:cxnLst/>
              <a:rect l="l" t="t" r="r" b="b"/>
              <a:pathLst>
                <a:path w="449580" h="366394">
                  <a:moveTo>
                    <a:pt x="298361" y="107675"/>
                  </a:moveTo>
                  <a:lnTo>
                    <a:pt x="295986" y="109402"/>
                  </a:lnTo>
                  <a:lnTo>
                    <a:pt x="293827" y="111129"/>
                  </a:lnTo>
                  <a:lnTo>
                    <a:pt x="293192" y="114584"/>
                  </a:lnTo>
                  <a:lnTo>
                    <a:pt x="294043" y="118470"/>
                  </a:lnTo>
                  <a:lnTo>
                    <a:pt x="0" y="349623"/>
                  </a:lnTo>
                  <a:lnTo>
                    <a:pt x="12496" y="365815"/>
                  </a:lnTo>
                  <a:lnTo>
                    <a:pt x="306768" y="134650"/>
                  </a:lnTo>
                  <a:lnTo>
                    <a:pt x="316351" y="134650"/>
                  </a:lnTo>
                  <a:lnTo>
                    <a:pt x="318414" y="133138"/>
                  </a:lnTo>
                  <a:lnTo>
                    <a:pt x="319062" y="129697"/>
                  </a:lnTo>
                  <a:lnTo>
                    <a:pt x="317982" y="125810"/>
                  </a:lnTo>
                  <a:lnTo>
                    <a:pt x="322719" y="122140"/>
                  </a:lnTo>
                  <a:lnTo>
                    <a:pt x="330716" y="122140"/>
                  </a:lnTo>
                  <a:lnTo>
                    <a:pt x="335013" y="112425"/>
                  </a:lnTo>
                  <a:lnTo>
                    <a:pt x="338588" y="109618"/>
                  </a:lnTo>
                  <a:lnTo>
                    <a:pt x="305473" y="109618"/>
                  </a:lnTo>
                  <a:lnTo>
                    <a:pt x="301802" y="107891"/>
                  </a:lnTo>
                  <a:lnTo>
                    <a:pt x="298361" y="107675"/>
                  </a:lnTo>
                  <a:close/>
                </a:path>
                <a:path w="449580" h="366394">
                  <a:moveTo>
                    <a:pt x="358222" y="106164"/>
                  </a:moveTo>
                  <a:lnTo>
                    <a:pt x="342988" y="106164"/>
                  </a:lnTo>
                  <a:lnTo>
                    <a:pt x="341754" y="122140"/>
                  </a:lnTo>
                  <a:lnTo>
                    <a:pt x="341656" y="124143"/>
                  </a:lnTo>
                  <a:lnTo>
                    <a:pt x="346986" y="140419"/>
                  </a:lnTo>
                  <a:lnTo>
                    <a:pt x="358119" y="153619"/>
                  </a:lnTo>
                  <a:lnTo>
                    <a:pt x="374015" y="161815"/>
                  </a:lnTo>
                  <a:lnTo>
                    <a:pt x="391835" y="163196"/>
                  </a:lnTo>
                  <a:lnTo>
                    <a:pt x="408233" y="157813"/>
                  </a:lnTo>
                  <a:lnTo>
                    <a:pt x="417019" y="150385"/>
                  </a:lnTo>
                  <a:lnTo>
                    <a:pt x="388264" y="150385"/>
                  </a:lnTo>
                  <a:lnTo>
                    <a:pt x="379806" y="149763"/>
                  </a:lnTo>
                  <a:lnTo>
                    <a:pt x="372516" y="146080"/>
                  </a:lnTo>
                  <a:lnTo>
                    <a:pt x="362832" y="138521"/>
                  </a:lnTo>
                  <a:lnTo>
                    <a:pt x="356997" y="128185"/>
                  </a:lnTo>
                  <a:lnTo>
                    <a:pt x="355457" y="116412"/>
                  </a:lnTo>
                  <a:lnTo>
                    <a:pt x="358222" y="106164"/>
                  </a:lnTo>
                  <a:close/>
                </a:path>
                <a:path w="449580" h="366394">
                  <a:moveTo>
                    <a:pt x="397954" y="74858"/>
                  </a:moveTo>
                  <a:lnTo>
                    <a:pt x="394284" y="88460"/>
                  </a:lnTo>
                  <a:lnTo>
                    <a:pt x="398239" y="89779"/>
                  </a:lnTo>
                  <a:lnTo>
                    <a:pt x="400100" y="90619"/>
                  </a:lnTo>
                  <a:lnTo>
                    <a:pt x="409792" y="98232"/>
                  </a:lnTo>
                  <a:lnTo>
                    <a:pt x="415613" y="108613"/>
                  </a:lnTo>
                  <a:lnTo>
                    <a:pt x="417120" y="120421"/>
                  </a:lnTo>
                  <a:lnTo>
                    <a:pt x="413867" y="132313"/>
                  </a:lnTo>
                  <a:lnTo>
                    <a:pt x="410197" y="139641"/>
                  </a:lnTo>
                  <a:lnTo>
                    <a:pt x="403771" y="145203"/>
                  </a:lnTo>
                  <a:lnTo>
                    <a:pt x="388264" y="150385"/>
                  </a:lnTo>
                  <a:lnTo>
                    <a:pt x="417019" y="150385"/>
                  </a:lnTo>
                  <a:lnTo>
                    <a:pt x="421419" y="146665"/>
                  </a:lnTo>
                  <a:lnTo>
                    <a:pt x="429602" y="130751"/>
                  </a:lnTo>
                  <a:lnTo>
                    <a:pt x="430949" y="124143"/>
                  </a:lnTo>
                  <a:lnTo>
                    <a:pt x="431242" y="118470"/>
                  </a:lnTo>
                  <a:lnTo>
                    <a:pt x="431194" y="116412"/>
                  </a:lnTo>
                  <a:lnTo>
                    <a:pt x="418858" y="87380"/>
                  </a:lnTo>
                  <a:lnTo>
                    <a:pt x="423824" y="85844"/>
                  </a:lnTo>
                  <a:lnTo>
                    <a:pt x="428434" y="83354"/>
                  </a:lnTo>
                  <a:lnTo>
                    <a:pt x="432447" y="80052"/>
                  </a:lnTo>
                  <a:lnTo>
                    <a:pt x="436243" y="75607"/>
                  </a:lnTo>
                  <a:lnTo>
                    <a:pt x="404088" y="75607"/>
                  </a:lnTo>
                  <a:lnTo>
                    <a:pt x="402018" y="75557"/>
                  </a:lnTo>
                  <a:lnTo>
                    <a:pt x="399861" y="75290"/>
                  </a:lnTo>
                  <a:lnTo>
                    <a:pt x="397954" y="74858"/>
                  </a:lnTo>
                  <a:close/>
                </a:path>
                <a:path w="449580" h="366394">
                  <a:moveTo>
                    <a:pt x="316351" y="134650"/>
                  </a:moveTo>
                  <a:lnTo>
                    <a:pt x="306768" y="134650"/>
                  </a:lnTo>
                  <a:lnTo>
                    <a:pt x="310210" y="136390"/>
                  </a:lnTo>
                  <a:lnTo>
                    <a:pt x="313880" y="136821"/>
                  </a:lnTo>
                  <a:lnTo>
                    <a:pt x="316039" y="134878"/>
                  </a:lnTo>
                  <a:lnTo>
                    <a:pt x="316351" y="134650"/>
                  </a:lnTo>
                  <a:close/>
                </a:path>
                <a:path w="449580" h="366394">
                  <a:moveTo>
                    <a:pt x="330716" y="122140"/>
                  </a:moveTo>
                  <a:lnTo>
                    <a:pt x="322719" y="122140"/>
                  </a:lnTo>
                  <a:lnTo>
                    <a:pt x="330047" y="123651"/>
                  </a:lnTo>
                  <a:lnTo>
                    <a:pt x="330716" y="122140"/>
                  </a:lnTo>
                  <a:close/>
                </a:path>
                <a:path w="449580" h="366394">
                  <a:moveTo>
                    <a:pt x="336039" y="606"/>
                  </a:moveTo>
                  <a:lnTo>
                    <a:pt x="318809" y="1212"/>
                  </a:lnTo>
                  <a:lnTo>
                    <a:pt x="302992" y="8213"/>
                  </a:lnTo>
                  <a:lnTo>
                    <a:pt x="290588" y="21124"/>
                  </a:lnTo>
                  <a:lnTo>
                    <a:pt x="284326" y="37785"/>
                  </a:lnTo>
                  <a:lnTo>
                    <a:pt x="284934" y="55037"/>
                  </a:lnTo>
                  <a:lnTo>
                    <a:pt x="310805" y="86403"/>
                  </a:lnTo>
                  <a:lnTo>
                    <a:pt x="330479" y="89984"/>
                  </a:lnTo>
                  <a:lnTo>
                    <a:pt x="322275" y="96461"/>
                  </a:lnTo>
                  <a:lnTo>
                    <a:pt x="310426" y="98620"/>
                  </a:lnTo>
                  <a:lnTo>
                    <a:pt x="309994" y="105948"/>
                  </a:lnTo>
                  <a:lnTo>
                    <a:pt x="305473" y="109618"/>
                  </a:lnTo>
                  <a:lnTo>
                    <a:pt x="338588" y="109618"/>
                  </a:lnTo>
                  <a:lnTo>
                    <a:pt x="342988" y="106164"/>
                  </a:lnTo>
                  <a:lnTo>
                    <a:pt x="358222" y="106164"/>
                  </a:lnTo>
                  <a:lnTo>
                    <a:pt x="358660" y="104538"/>
                  </a:lnTo>
                  <a:lnTo>
                    <a:pt x="359371" y="103141"/>
                  </a:lnTo>
                  <a:lnTo>
                    <a:pt x="360654" y="100982"/>
                  </a:lnTo>
                  <a:lnTo>
                    <a:pt x="353542" y="91482"/>
                  </a:lnTo>
                  <a:lnTo>
                    <a:pt x="363677" y="83494"/>
                  </a:lnTo>
                  <a:lnTo>
                    <a:pt x="379604" y="83494"/>
                  </a:lnTo>
                  <a:lnTo>
                    <a:pt x="379884" y="83278"/>
                  </a:lnTo>
                  <a:lnTo>
                    <a:pt x="347078" y="83278"/>
                  </a:lnTo>
                  <a:lnTo>
                    <a:pt x="342206" y="77106"/>
                  </a:lnTo>
                  <a:lnTo>
                    <a:pt x="327660" y="77106"/>
                  </a:lnTo>
                  <a:lnTo>
                    <a:pt x="319265" y="75633"/>
                  </a:lnTo>
                  <a:lnTo>
                    <a:pt x="312369" y="71188"/>
                  </a:lnTo>
                  <a:lnTo>
                    <a:pt x="305435" y="66832"/>
                  </a:lnTo>
                  <a:lnTo>
                    <a:pt x="300482" y="59936"/>
                  </a:lnTo>
                  <a:lnTo>
                    <a:pt x="298564" y="51973"/>
                  </a:lnTo>
                  <a:lnTo>
                    <a:pt x="296837" y="43768"/>
                  </a:lnTo>
                  <a:lnTo>
                    <a:pt x="298132" y="35577"/>
                  </a:lnTo>
                  <a:lnTo>
                    <a:pt x="302666" y="28668"/>
                  </a:lnTo>
                  <a:lnTo>
                    <a:pt x="311005" y="19742"/>
                  </a:lnTo>
                  <a:lnTo>
                    <a:pt x="321741" y="14879"/>
                  </a:lnTo>
                  <a:lnTo>
                    <a:pt x="333516" y="14402"/>
                  </a:lnTo>
                  <a:lnTo>
                    <a:pt x="362255" y="14402"/>
                  </a:lnTo>
                  <a:lnTo>
                    <a:pt x="358267" y="10456"/>
                  </a:lnTo>
                  <a:lnTo>
                    <a:pt x="352679" y="6875"/>
                  </a:lnTo>
                  <a:lnTo>
                    <a:pt x="336039" y="606"/>
                  </a:lnTo>
                  <a:close/>
                </a:path>
                <a:path w="449580" h="366394">
                  <a:moveTo>
                    <a:pt x="379604" y="83494"/>
                  </a:moveTo>
                  <a:lnTo>
                    <a:pt x="363677" y="83494"/>
                  </a:lnTo>
                  <a:lnTo>
                    <a:pt x="368973" y="86796"/>
                  </a:lnTo>
                  <a:lnTo>
                    <a:pt x="375767" y="86453"/>
                  </a:lnTo>
                  <a:lnTo>
                    <a:pt x="379604" y="83494"/>
                  </a:lnTo>
                  <a:close/>
                </a:path>
                <a:path w="449580" h="366394">
                  <a:moveTo>
                    <a:pt x="368744" y="53890"/>
                  </a:moveTo>
                  <a:lnTo>
                    <a:pt x="362165" y="58894"/>
                  </a:lnTo>
                  <a:lnTo>
                    <a:pt x="357365" y="62869"/>
                  </a:lnTo>
                  <a:lnTo>
                    <a:pt x="355409" y="69334"/>
                  </a:lnTo>
                  <a:lnTo>
                    <a:pt x="357082" y="74858"/>
                  </a:lnTo>
                  <a:lnTo>
                    <a:pt x="357180" y="75315"/>
                  </a:lnTo>
                  <a:lnTo>
                    <a:pt x="347078" y="83278"/>
                  </a:lnTo>
                  <a:lnTo>
                    <a:pt x="379884" y="83278"/>
                  </a:lnTo>
                  <a:lnTo>
                    <a:pt x="380707" y="82643"/>
                  </a:lnTo>
                  <a:lnTo>
                    <a:pt x="387172" y="77462"/>
                  </a:lnTo>
                  <a:lnTo>
                    <a:pt x="388467" y="67962"/>
                  </a:lnTo>
                  <a:lnTo>
                    <a:pt x="378117" y="55033"/>
                  </a:lnTo>
                  <a:lnTo>
                    <a:pt x="368744" y="53890"/>
                  </a:lnTo>
                  <a:close/>
                </a:path>
                <a:path w="449580" h="366394">
                  <a:moveTo>
                    <a:pt x="339750" y="73994"/>
                  </a:moveTo>
                  <a:lnTo>
                    <a:pt x="337159" y="74858"/>
                  </a:lnTo>
                  <a:lnTo>
                    <a:pt x="335536" y="75315"/>
                  </a:lnTo>
                  <a:lnTo>
                    <a:pt x="327660" y="77106"/>
                  </a:lnTo>
                  <a:lnTo>
                    <a:pt x="342206" y="77106"/>
                  </a:lnTo>
                  <a:lnTo>
                    <a:pt x="339750" y="73994"/>
                  </a:lnTo>
                  <a:close/>
                </a:path>
                <a:path w="449580" h="366394">
                  <a:moveTo>
                    <a:pt x="436290" y="13669"/>
                  </a:moveTo>
                  <a:lnTo>
                    <a:pt x="405384" y="13669"/>
                  </a:lnTo>
                  <a:lnTo>
                    <a:pt x="417372" y="16360"/>
                  </a:lnTo>
                  <a:lnTo>
                    <a:pt x="427066" y="23204"/>
                  </a:lnTo>
                  <a:lnTo>
                    <a:pt x="433487" y="33186"/>
                  </a:lnTo>
                  <a:lnTo>
                    <a:pt x="435660" y="45292"/>
                  </a:lnTo>
                  <a:lnTo>
                    <a:pt x="432979" y="57291"/>
                  </a:lnTo>
                  <a:lnTo>
                    <a:pt x="426146" y="66994"/>
                  </a:lnTo>
                  <a:lnTo>
                    <a:pt x="416178" y="73425"/>
                  </a:lnTo>
                  <a:lnTo>
                    <a:pt x="404088" y="75607"/>
                  </a:lnTo>
                  <a:lnTo>
                    <a:pt x="436243" y="75607"/>
                  </a:lnTo>
                  <a:lnTo>
                    <a:pt x="444050" y="66466"/>
                  </a:lnTo>
                  <a:lnTo>
                    <a:pt x="449311" y="50049"/>
                  </a:lnTo>
                  <a:lnTo>
                    <a:pt x="448026" y="32821"/>
                  </a:lnTo>
                  <a:lnTo>
                    <a:pt x="439991" y="16806"/>
                  </a:lnTo>
                  <a:lnTo>
                    <a:pt x="436290" y="13669"/>
                  </a:lnTo>
                  <a:close/>
                </a:path>
                <a:path w="449580" h="366394">
                  <a:moveTo>
                    <a:pt x="362255" y="14402"/>
                  </a:moveTo>
                  <a:lnTo>
                    <a:pt x="333516" y="14402"/>
                  </a:lnTo>
                  <a:lnTo>
                    <a:pt x="344970" y="18635"/>
                  </a:lnTo>
                  <a:lnTo>
                    <a:pt x="352132" y="23118"/>
                  </a:lnTo>
                  <a:lnTo>
                    <a:pt x="359791" y="44429"/>
                  </a:lnTo>
                  <a:lnTo>
                    <a:pt x="373811" y="43997"/>
                  </a:lnTo>
                  <a:lnTo>
                    <a:pt x="376492" y="31991"/>
                  </a:lnTo>
                  <a:lnTo>
                    <a:pt x="383325" y="22285"/>
                  </a:lnTo>
                  <a:lnTo>
                    <a:pt x="385793" y="20693"/>
                  </a:lnTo>
                  <a:lnTo>
                    <a:pt x="366687" y="20693"/>
                  </a:lnTo>
                  <a:lnTo>
                    <a:pt x="363029" y="15168"/>
                  </a:lnTo>
                  <a:lnTo>
                    <a:pt x="362255" y="14402"/>
                  </a:lnTo>
                  <a:close/>
                </a:path>
                <a:path w="449580" h="366394">
                  <a:moveTo>
                    <a:pt x="409963" y="0"/>
                  </a:moveTo>
                  <a:lnTo>
                    <a:pt x="372833" y="12476"/>
                  </a:lnTo>
                  <a:lnTo>
                    <a:pt x="366687" y="20693"/>
                  </a:lnTo>
                  <a:lnTo>
                    <a:pt x="385793" y="20693"/>
                  </a:lnTo>
                  <a:lnTo>
                    <a:pt x="393294" y="15852"/>
                  </a:lnTo>
                  <a:lnTo>
                    <a:pt x="405384" y="13669"/>
                  </a:lnTo>
                  <a:lnTo>
                    <a:pt x="436290" y="13669"/>
                  </a:lnTo>
                  <a:lnTo>
                    <a:pt x="426372" y="5264"/>
                  </a:lnTo>
                  <a:lnTo>
                    <a:pt x="409963" y="0"/>
                  </a:lnTo>
                  <a:close/>
                </a:path>
              </a:pathLst>
            </a:custGeom>
            <a:solidFill>
              <a:srgbClr val="F99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0"/>
            <p:cNvSpPr/>
            <p:nvPr/>
          </p:nvSpPr>
          <p:spPr>
            <a:xfrm>
              <a:off x="781710" y="874123"/>
              <a:ext cx="453390" cy="369570"/>
            </a:xfrm>
            <a:custGeom>
              <a:avLst/>
              <a:gdLst/>
              <a:ahLst/>
              <a:cxnLst/>
              <a:rect l="l" t="t" r="r" b="b"/>
              <a:pathLst>
                <a:path w="453390" h="369569">
                  <a:moveTo>
                    <a:pt x="293977" y="120122"/>
                  </a:moveTo>
                  <a:lnTo>
                    <a:pt x="139" y="351790"/>
                  </a:lnTo>
                  <a:lnTo>
                    <a:pt x="0" y="353060"/>
                  </a:lnTo>
                  <a:lnTo>
                    <a:pt x="13081" y="369570"/>
                  </a:lnTo>
                  <a:lnTo>
                    <a:pt x="15112" y="369570"/>
                  </a:lnTo>
                  <a:lnTo>
                    <a:pt x="19969" y="365760"/>
                  </a:lnTo>
                  <a:lnTo>
                    <a:pt x="14719" y="365760"/>
                  </a:lnTo>
                  <a:lnTo>
                    <a:pt x="4292" y="353060"/>
                  </a:lnTo>
                  <a:lnTo>
                    <a:pt x="297522" y="121920"/>
                  </a:lnTo>
                  <a:lnTo>
                    <a:pt x="294309" y="121920"/>
                  </a:lnTo>
                  <a:lnTo>
                    <a:pt x="294030" y="120650"/>
                  </a:lnTo>
                  <a:lnTo>
                    <a:pt x="293977" y="120122"/>
                  </a:lnTo>
                  <a:close/>
                </a:path>
                <a:path w="453390" h="369569">
                  <a:moveTo>
                    <a:pt x="308864" y="135890"/>
                  </a:moveTo>
                  <a:lnTo>
                    <a:pt x="308152" y="135890"/>
                  </a:lnTo>
                  <a:lnTo>
                    <a:pt x="14719" y="365760"/>
                  </a:lnTo>
                  <a:lnTo>
                    <a:pt x="19969" y="365760"/>
                  </a:lnTo>
                  <a:lnTo>
                    <a:pt x="308933" y="139053"/>
                  </a:lnTo>
                  <a:lnTo>
                    <a:pt x="307924" y="138430"/>
                  </a:lnTo>
                  <a:lnTo>
                    <a:pt x="308686" y="137160"/>
                  </a:lnTo>
                  <a:lnTo>
                    <a:pt x="311137" y="137160"/>
                  </a:lnTo>
                  <a:lnTo>
                    <a:pt x="308864" y="135890"/>
                  </a:lnTo>
                  <a:close/>
                </a:path>
                <a:path w="453390" h="369569">
                  <a:moveTo>
                    <a:pt x="346735" y="107950"/>
                  </a:moveTo>
                  <a:lnTo>
                    <a:pt x="343268" y="107950"/>
                  </a:lnTo>
                  <a:lnTo>
                    <a:pt x="344906" y="109220"/>
                  </a:lnTo>
                  <a:lnTo>
                    <a:pt x="345948" y="110490"/>
                  </a:lnTo>
                  <a:lnTo>
                    <a:pt x="342054" y="113076"/>
                  </a:lnTo>
                  <a:lnTo>
                    <a:pt x="341680" y="115570"/>
                  </a:lnTo>
                  <a:lnTo>
                    <a:pt x="341593" y="121920"/>
                  </a:lnTo>
                  <a:lnTo>
                    <a:pt x="342106" y="128270"/>
                  </a:lnTo>
                  <a:lnTo>
                    <a:pt x="368100" y="163830"/>
                  </a:lnTo>
                  <a:lnTo>
                    <a:pt x="379717" y="167640"/>
                  </a:lnTo>
                  <a:lnTo>
                    <a:pt x="395766" y="167640"/>
                  </a:lnTo>
                  <a:lnTo>
                    <a:pt x="403021" y="165100"/>
                  </a:lnTo>
                  <a:lnTo>
                    <a:pt x="384314" y="165100"/>
                  </a:lnTo>
                  <a:lnTo>
                    <a:pt x="376389" y="162560"/>
                  </a:lnTo>
                  <a:lnTo>
                    <a:pt x="347122" y="134620"/>
                  </a:lnTo>
                  <a:lnTo>
                    <a:pt x="344881" y="116840"/>
                  </a:lnTo>
                  <a:lnTo>
                    <a:pt x="345414" y="113030"/>
                  </a:lnTo>
                  <a:lnTo>
                    <a:pt x="346735" y="107950"/>
                  </a:lnTo>
                  <a:close/>
                </a:path>
                <a:path w="453390" h="369569">
                  <a:moveTo>
                    <a:pt x="432295" y="105410"/>
                  </a:moveTo>
                  <a:lnTo>
                    <a:pt x="432092" y="105410"/>
                  </a:lnTo>
                  <a:lnTo>
                    <a:pt x="432523" y="106680"/>
                  </a:lnTo>
                  <a:lnTo>
                    <a:pt x="430923" y="106680"/>
                  </a:lnTo>
                  <a:lnTo>
                    <a:pt x="430923" y="107950"/>
                  </a:lnTo>
                  <a:lnTo>
                    <a:pt x="429310" y="107950"/>
                  </a:lnTo>
                  <a:lnTo>
                    <a:pt x="430784" y="111760"/>
                  </a:lnTo>
                  <a:lnTo>
                    <a:pt x="431520" y="116840"/>
                  </a:lnTo>
                  <a:lnTo>
                    <a:pt x="431520" y="124460"/>
                  </a:lnTo>
                  <a:lnTo>
                    <a:pt x="408278" y="160020"/>
                  </a:lnTo>
                  <a:lnTo>
                    <a:pt x="388226" y="165100"/>
                  </a:lnTo>
                  <a:lnTo>
                    <a:pt x="403021" y="165100"/>
                  </a:lnTo>
                  <a:lnTo>
                    <a:pt x="433146" y="133350"/>
                  </a:lnTo>
                  <a:lnTo>
                    <a:pt x="434924" y="125730"/>
                  </a:lnTo>
                  <a:lnTo>
                    <a:pt x="434924" y="115570"/>
                  </a:lnTo>
                  <a:lnTo>
                    <a:pt x="434124" y="110490"/>
                  </a:lnTo>
                  <a:lnTo>
                    <a:pt x="433209" y="107950"/>
                  </a:lnTo>
                  <a:lnTo>
                    <a:pt x="429526" y="107950"/>
                  </a:lnTo>
                  <a:lnTo>
                    <a:pt x="429479" y="107816"/>
                  </a:lnTo>
                  <a:lnTo>
                    <a:pt x="433161" y="107816"/>
                  </a:lnTo>
                  <a:lnTo>
                    <a:pt x="432295" y="105410"/>
                  </a:lnTo>
                  <a:close/>
                </a:path>
                <a:path w="453390" h="369569">
                  <a:moveTo>
                    <a:pt x="360769" y="103552"/>
                  </a:moveTo>
                  <a:lnTo>
                    <a:pt x="359803" y="105410"/>
                  </a:lnTo>
                  <a:lnTo>
                    <a:pt x="356730" y="110490"/>
                  </a:lnTo>
                  <a:lnTo>
                    <a:pt x="355612" y="115570"/>
                  </a:lnTo>
                  <a:lnTo>
                    <a:pt x="355612" y="127000"/>
                  </a:lnTo>
                  <a:lnTo>
                    <a:pt x="357263" y="133350"/>
                  </a:lnTo>
                  <a:lnTo>
                    <a:pt x="363435" y="143510"/>
                  </a:lnTo>
                  <a:lnTo>
                    <a:pt x="367957" y="147320"/>
                  </a:lnTo>
                  <a:lnTo>
                    <a:pt x="373672" y="149860"/>
                  </a:lnTo>
                  <a:lnTo>
                    <a:pt x="378231" y="152400"/>
                  </a:lnTo>
                  <a:lnTo>
                    <a:pt x="383235" y="153670"/>
                  </a:lnTo>
                  <a:lnTo>
                    <a:pt x="395147" y="153670"/>
                  </a:lnTo>
                  <a:lnTo>
                    <a:pt x="399008" y="152400"/>
                  </a:lnTo>
                  <a:lnTo>
                    <a:pt x="398462" y="152400"/>
                  </a:lnTo>
                  <a:lnTo>
                    <a:pt x="398195" y="151130"/>
                  </a:lnTo>
                  <a:lnTo>
                    <a:pt x="396138" y="151130"/>
                  </a:lnTo>
                  <a:lnTo>
                    <a:pt x="396417" y="149860"/>
                  </a:lnTo>
                  <a:lnTo>
                    <a:pt x="379285" y="149860"/>
                  </a:lnTo>
                  <a:lnTo>
                    <a:pt x="370065" y="144780"/>
                  </a:lnTo>
                  <a:lnTo>
                    <a:pt x="366026" y="140970"/>
                  </a:lnTo>
                  <a:lnTo>
                    <a:pt x="360489" y="132080"/>
                  </a:lnTo>
                  <a:lnTo>
                    <a:pt x="359016" y="127000"/>
                  </a:lnTo>
                  <a:lnTo>
                    <a:pt x="359016" y="116840"/>
                  </a:lnTo>
                  <a:lnTo>
                    <a:pt x="360006" y="111760"/>
                  </a:lnTo>
                  <a:lnTo>
                    <a:pt x="362217" y="107816"/>
                  </a:lnTo>
                  <a:lnTo>
                    <a:pt x="362762" y="106680"/>
                  </a:lnTo>
                  <a:lnTo>
                    <a:pt x="364388" y="104140"/>
                  </a:lnTo>
                  <a:lnTo>
                    <a:pt x="361213" y="104140"/>
                  </a:lnTo>
                  <a:lnTo>
                    <a:pt x="360769" y="103552"/>
                  </a:lnTo>
                  <a:close/>
                </a:path>
                <a:path w="453390" h="369569">
                  <a:moveTo>
                    <a:pt x="408007" y="148590"/>
                  </a:moveTo>
                  <a:lnTo>
                    <a:pt x="397395" y="148590"/>
                  </a:lnTo>
                  <a:lnTo>
                    <a:pt x="397929" y="149860"/>
                  </a:lnTo>
                  <a:lnTo>
                    <a:pt x="398462" y="152400"/>
                  </a:lnTo>
                  <a:lnTo>
                    <a:pt x="399072" y="152210"/>
                  </a:lnTo>
                  <a:lnTo>
                    <a:pt x="399440" y="151130"/>
                  </a:lnTo>
                  <a:lnTo>
                    <a:pt x="399719" y="149860"/>
                  </a:lnTo>
                  <a:lnTo>
                    <a:pt x="406653" y="149860"/>
                  </a:lnTo>
                  <a:lnTo>
                    <a:pt x="408007" y="148590"/>
                  </a:lnTo>
                  <a:close/>
                </a:path>
                <a:path w="453390" h="369569">
                  <a:moveTo>
                    <a:pt x="399072" y="152210"/>
                  </a:moveTo>
                  <a:lnTo>
                    <a:pt x="398462" y="152400"/>
                  </a:lnTo>
                  <a:lnTo>
                    <a:pt x="399008" y="152400"/>
                  </a:lnTo>
                  <a:lnTo>
                    <a:pt x="399072" y="152210"/>
                  </a:lnTo>
                  <a:close/>
                </a:path>
                <a:path w="453390" h="369569">
                  <a:moveTo>
                    <a:pt x="406653" y="149860"/>
                  </a:moveTo>
                  <a:lnTo>
                    <a:pt x="399719" y="149860"/>
                  </a:lnTo>
                  <a:lnTo>
                    <a:pt x="399440" y="151130"/>
                  </a:lnTo>
                  <a:lnTo>
                    <a:pt x="399072" y="152210"/>
                  </a:lnTo>
                  <a:lnTo>
                    <a:pt x="406653" y="149860"/>
                  </a:lnTo>
                  <a:close/>
                </a:path>
                <a:path w="453390" h="369569">
                  <a:moveTo>
                    <a:pt x="397395" y="148590"/>
                  </a:moveTo>
                  <a:lnTo>
                    <a:pt x="396745" y="148868"/>
                  </a:lnTo>
                  <a:lnTo>
                    <a:pt x="396417" y="149860"/>
                  </a:lnTo>
                  <a:lnTo>
                    <a:pt x="396138" y="151130"/>
                  </a:lnTo>
                  <a:lnTo>
                    <a:pt x="396697" y="151130"/>
                  </a:lnTo>
                  <a:lnTo>
                    <a:pt x="397929" y="149860"/>
                  </a:lnTo>
                  <a:lnTo>
                    <a:pt x="397395" y="148590"/>
                  </a:lnTo>
                  <a:close/>
                </a:path>
                <a:path w="453390" h="369569">
                  <a:moveTo>
                    <a:pt x="397929" y="149860"/>
                  </a:moveTo>
                  <a:lnTo>
                    <a:pt x="396697" y="151130"/>
                  </a:lnTo>
                  <a:lnTo>
                    <a:pt x="398195" y="151130"/>
                  </a:lnTo>
                  <a:lnTo>
                    <a:pt x="397929" y="149860"/>
                  </a:lnTo>
                  <a:close/>
                </a:path>
                <a:path w="453390" h="369569">
                  <a:moveTo>
                    <a:pt x="396745" y="148868"/>
                  </a:moveTo>
                  <a:lnTo>
                    <a:pt x="394423" y="149860"/>
                  </a:lnTo>
                  <a:lnTo>
                    <a:pt x="396417" y="149860"/>
                  </a:lnTo>
                  <a:lnTo>
                    <a:pt x="396745" y="148868"/>
                  </a:lnTo>
                  <a:close/>
                </a:path>
                <a:path w="453390" h="369569">
                  <a:moveTo>
                    <a:pt x="404643" y="92710"/>
                  </a:moveTo>
                  <a:lnTo>
                    <a:pt x="402018" y="92710"/>
                  </a:lnTo>
                  <a:lnTo>
                    <a:pt x="401332" y="95250"/>
                  </a:lnTo>
                  <a:lnTo>
                    <a:pt x="406387" y="97790"/>
                  </a:lnTo>
                  <a:lnTo>
                    <a:pt x="410413" y="101600"/>
                  </a:lnTo>
                  <a:lnTo>
                    <a:pt x="415925" y="110490"/>
                  </a:lnTo>
                  <a:lnTo>
                    <a:pt x="417410" y="115570"/>
                  </a:lnTo>
                  <a:lnTo>
                    <a:pt x="417410" y="125730"/>
                  </a:lnTo>
                  <a:lnTo>
                    <a:pt x="416394" y="129540"/>
                  </a:lnTo>
                  <a:lnTo>
                    <a:pt x="410794" y="140970"/>
                  </a:lnTo>
                  <a:lnTo>
                    <a:pt x="404723" y="146050"/>
                  </a:lnTo>
                  <a:lnTo>
                    <a:pt x="396836" y="148590"/>
                  </a:lnTo>
                  <a:lnTo>
                    <a:pt x="396745" y="148868"/>
                  </a:lnTo>
                  <a:lnTo>
                    <a:pt x="397395" y="148590"/>
                  </a:lnTo>
                  <a:lnTo>
                    <a:pt x="408007" y="148590"/>
                  </a:lnTo>
                  <a:lnTo>
                    <a:pt x="413423" y="143510"/>
                  </a:lnTo>
                  <a:lnTo>
                    <a:pt x="419671" y="130810"/>
                  </a:lnTo>
                  <a:lnTo>
                    <a:pt x="420801" y="125730"/>
                  </a:lnTo>
                  <a:lnTo>
                    <a:pt x="420801" y="115570"/>
                  </a:lnTo>
                  <a:lnTo>
                    <a:pt x="419150" y="109220"/>
                  </a:lnTo>
                  <a:lnTo>
                    <a:pt x="413004" y="99060"/>
                  </a:lnTo>
                  <a:lnTo>
                    <a:pt x="408429" y="95206"/>
                  </a:lnTo>
                  <a:lnTo>
                    <a:pt x="404643" y="92710"/>
                  </a:lnTo>
                  <a:close/>
                </a:path>
                <a:path w="453390" h="369569">
                  <a:moveTo>
                    <a:pt x="317957" y="137160"/>
                  </a:moveTo>
                  <a:lnTo>
                    <a:pt x="308686" y="137160"/>
                  </a:lnTo>
                  <a:lnTo>
                    <a:pt x="309727" y="138430"/>
                  </a:lnTo>
                  <a:lnTo>
                    <a:pt x="308933" y="139053"/>
                  </a:lnTo>
                  <a:lnTo>
                    <a:pt x="309981" y="139700"/>
                  </a:lnTo>
                  <a:lnTo>
                    <a:pt x="312140" y="140970"/>
                  </a:lnTo>
                  <a:lnTo>
                    <a:pt x="315976" y="140970"/>
                  </a:lnTo>
                  <a:lnTo>
                    <a:pt x="317627" y="139700"/>
                  </a:lnTo>
                  <a:lnTo>
                    <a:pt x="318414" y="139700"/>
                  </a:lnTo>
                  <a:lnTo>
                    <a:pt x="319087" y="138430"/>
                  </a:lnTo>
                  <a:lnTo>
                    <a:pt x="317957" y="137160"/>
                  </a:lnTo>
                  <a:close/>
                </a:path>
                <a:path w="453390" h="369569">
                  <a:moveTo>
                    <a:pt x="308686" y="137160"/>
                  </a:moveTo>
                  <a:lnTo>
                    <a:pt x="307924" y="138430"/>
                  </a:lnTo>
                  <a:lnTo>
                    <a:pt x="308933" y="139053"/>
                  </a:lnTo>
                  <a:lnTo>
                    <a:pt x="309727" y="138430"/>
                  </a:lnTo>
                  <a:lnTo>
                    <a:pt x="308686" y="137160"/>
                  </a:lnTo>
                  <a:close/>
                </a:path>
                <a:path w="453390" h="369569">
                  <a:moveTo>
                    <a:pt x="317957" y="137160"/>
                  </a:moveTo>
                  <a:lnTo>
                    <a:pt x="318960" y="138430"/>
                  </a:lnTo>
                  <a:lnTo>
                    <a:pt x="317957" y="137160"/>
                  </a:lnTo>
                  <a:close/>
                </a:path>
                <a:path w="453390" h="369569">
                  <a:moveTo>
                    <a:pt x="324497" y="123190"/>
                  </a:moveTo>
                  <a:lnTo>
                    <a:pt x="324002" y="123190"/>
                  </a:lnTo>
                  <a:lnTo>
                    <a:pt x="318312" y="127000"/>
                  </a:lnTo>
                  <a:lnTo>
                    <a:pt x="318071" y="128270"/>
                  </a:lnTo>
                  <a:lnTo>
                    <a:pt x="318566" y="129540"/>
                  </a:lnTo>
                  <a:lnTo>
                    <a:pt x="318706" y="130810"/>
                  </a:lnTo>
                  <a:lnTo>
                    <a:pt x="318706" y="133350"/>
                  </a:lnTo>
                  <a:lnTo>
                    <a:pt x="318528" y="133350"/>
                  </a:lnTo>
                  <a:lnTo>
                    <a:pt x="317931" y="134620"/>
                  </a:lnTo>
                  <a:lnTo>
                    <a:pt x="317512" y="135890"/>
                  </a:lnTo>
                  <a:lnTo>
                    <a:pt x="316826" y="135890"/>
                  </a:lnTo>
                  <a:lnTo>
                    <a:pt x="316509" y="137160"/>
                  </a:lnTo>
                  <a:lnTo>
                    <a:pt x="317957" y="137160"/>
                  </a:lnTo>
                  <a:lnTo>
                    <a:pt x="319087" y="138430"/>
                  </a:lnTo>
                  <a:lnTo>
                    <a:pt x="320040" y="138430"/>
                  </a:lnTo>
                  <a:lnTo>
                    <a:pt x="320840" y="137160"/>
                  </a:lnTo>
                  <a:lnTo>
                    <a:pt x="321868" y="134620"/>
                  </a:lnTo>
                  <a:lnTo>
                    <a:pt x="322097" y="133350"/>
                  </a:lnTo>
                  <a:lnTo>
                    <a:pt x="322097" y="130810"/>
                  </a:lnTo>
                  <a:lnTo>
                    <a:pt x="321906" y="129540"/>
                  </a:lnTo>
                  <a:lnTo>
                    <a:pt x="320929" y="129540"/>
                  </a:lnTo>
                  <a:lnTo>
                    <a:pt x="319900" y="128270"/>
                  </a:lnTo>
                  <a:lnTo>
                    <a:pt x="322999" y="128270"/>
                  </a:lnTo>
                  <a:lnTo>
                    <a:pt x="325069" y="127000"/>
                  </a:lnTo>
                  <a:lnTo>
                    <a:pt x="333707" y="127000"/>
                  </a:lnTo>
                  <a:lnTo>
                    <a:pt x="334728" y="124460"/>
                  </a:lnTo>
                  <a:lnTo>
                    <a:pt x="330974" y="124460"/>
                  </a:lnTo>
                  <a:lnTo>
                    <a:pt x="324497" y="123190"/>
                  </a:lnTo>
                  <a:close/>
                </a:path>
                <a:path w="453390" h="369569">
                  <a:moveTo>
                    <a:pt x="321538" y="128270"/>
                  </a:moveTo>
                  <a:lnTo>
                    <a:pt x="319900" y="128270"/>
                  </a:lnTo>
                  <a:lnTo>
                    <a:pt x="320929" y="129540"/>
                  </a:lnTo>
                  <a:lnTo>
                    <a:pt x="321759" y="129030"/>
                  </a:lnTo>
                  <a:lnTo>
                    <a:pt x="321538" y="128270"/>
                  </a:lnTo>
                  <a:close/>
                </a:path>
                <a:path w="453390" h="369569">
                  <a:moveTo>
                    <a:pt x="321759" y="129030"/>
                  </a:moveTo>
                  <a:lnTo>
                    <a:pt x="320929" y="129540"/>
                  </a:lnTo>
                  <a:lnTo>
                    <a:pt x="321906" y="129540"/>
                  </a:lnTo>
                  <a:lnTo>
                    <a:pt x="321759" y="129030"/>
                  </a:lnTo>
                  <a:close/>
                </a:path>
                <a:path w="453390" h="369569">
                  <a:moveTo>
                    <a:pt x="322999" y="128270"/>
                  </a:moveTo>
                  <a:lnTo>
                    <a:pt x="321538" y="128270"/>
                  </a:lnTo>
                  <a:lnTo>
                    <a:pt x="321759" y="129030"/>
                  </a:lnTo>
                  <a:lnTo>
                    <a:pt x="322999" y="128270"/>
                  </a:lnTo>
                  <a:close/>
                </a:path>
                <a:path w="453390" h="369569">
                  <a:moveTo>
                    <a:pt x="333707" y="127000"/>
                  </a:moveTo>
                  <a:lnTo>
                    <a:pt x="325069" y="127000"/>
                  </a:lnTo>
                  <a:lnTo>
                    <a:pt x="332409" y="128270"/>
                  </a:lnTo>
                  <a:lnTo>
                    <a:pt x="333197" y="128270"/>
                  </a:lnTo>
                  <a:lnTo>
                    <a:pt x="333707" y="127000"/>
                  </a:lnTo>
                  <a:close/>
                </a:path>
                <a:path w="453390" h="369569">
                  <a:moveTo>
                    <a:pt x="345236" y="106680"/>
                  </a:moveTo>
                  <a:lnTo>
                    <a:pt x="344425" y="106690"/>
                  </a:lnTo>
                  <a:lnTo>
                    <a:pt x="335661" y="114300"/>
                  </a:lnTo>
                  <a:lnTo>
                    <a:pt x="335483" y="114300"/>
                  </a:lnTo>
                  <a:lnTo>
                    <a:pt x="330974" y="124460"/>
                  </a:lnTo>
                  <a:lnTo>
                    <a:pt x="334728" y="124460"/>
                  </a:lnTo>
                  <a:lnTo>
                    <a:pt x="338302" y="115570"/>
                  </a:lnTo>
                  <a:lnTo>
                    <a:pt x="342054" y="113076"/>
                  </a:lnTo>
                  <a:lnTo>
                    <a:pt x="343268" y="107950"/>
                  </a:lnTo>
                  <a:lnTo>
                    <a:pt x="346456" y="107950"/>
                  </a:lnTo>
                  <a:lnTo>
                    <a:pt x="345236" y="106680"/>
                  </a:lnTo>
                  <a:close/>
                </a:path>
                <a:path w="453390" h="369569">
                  <a:moveTo>
                    <a:pt x="294919" y="119380"/>
                  </a:moveTo>
                  <a:lnTo>
                    <a:pt x="293977" y="120122"/>
                  </a:lnTo>
                  <a:lnTo>
                    <a:pt x="294030" y="120650"/>
                  </a:lnTo>
                  <a:lnTo>
                    <a:pt x="294309" y="121920"/>
                  </a:lnTo>
                  <a:lnTo>
                    <a:pt x="295960" y="120650"/>
                  </a:lnTo>
                  <a:lnTo>
                    <a:pt x="294919" y="119380"/>
                  </a:lnTo>
                  <a:close/>
                </a:path>
                <a:path w="453390" h="369569">
                  <a:moveTo>
                    <a:pt x="297395" y="119380"/>
                  </a:moveTo>
                  <a:lnTo>
                    <a:pt x="294919" y="119380"/>
                  </a:lnTo>
                  <a:lnTo>
                    <a:pt x="295960" y="120650"/>
                  </a:lnTo>
                  <a:lnTo>
                    <a:pt x="294309" y="121920"/>
                  </a:lnTo>
                  <a:lnTo>
                    <a:pt x="297764" y="121920"/>
                  </a:lnTo>
                  <a:lnTo>
                    <a:pt x="297395" y="119380"/>
                  </a:lnTo>
                  <a:close/>
                </a:path>
                <a:path w="453390" h="369569">
                  <a:moveTo>
                    <a:pt x="305993" y="109220"/>
                  </a:moveTo>
                  <a:lnTo>
                    <a:pt x="298348" y="109220"/>
                  </a:lnTo>
                  <a:lnTo>
                    <a:pt x="296837" y="110490"/>
                  </a:lnTo>
                  <a:lnTo>
                    <a:pt x="295808" y="111760"/>
                  </a:lnTo>
                  <a:lnTo>
                    <a:pt x="295041" y="113076"/>
                  </a:lnTo>
                  <a:lnTo>
                    <a:pt x="294106" y="115570"/>
                  </a:lnTo>
                  <a:lnTo>
                    <a:pt x="293903" y="116840"/>
                  </a:lnTo>
                  <a:lnTo>
                    <a:pt x="293977" y="120122"/>
                  </a:lnTo>
                  <a:lnTo>
                    <a:pt x="294919" y="119380"/>
                  </a:lnTo>
                  <a:lnTo>
                    <a:pt x="297294" y="119380"/>
                  </a:lnTo>
                  <a:lnTo>
                    <a:pt x="297294" y="116840"/>
                  </a:lnTo>
                  <a:lnTo>
                    <a:pt x="297459" y="115570"/>
                  </a:lnTo>
                  <a:lnTo>
                    <a:pt x="298056" y="114300"/>
                  </a:lnTo>
                  <a:lnTo>
                    <a:pt x="298462" y="114300"/>
                  </a:lnTo>
                  <a:lnTo>
                    <a:pt x="298939" y="113076"/>
                  </a:lnTo>
                  <a:lnTo>
                    <a:pt x="297903" y="111760"/>
                  </a:lnTo>
                  <a:lnTo>
                    <a:pt x="307390" y="111760"/>
                  </a:lnTo>
                  <a:lnTo>
                    <a:pt x="306323" y="110490"/>
                  </a:lnTo>
                  <a:lnTo>
                    <a:pt x="307185" y="109933"/>
                  </a:lnTo>
                  <a:lnTo>
                    <a:pt x="305993" y="109220"/>
                  </a:lnTo>
                  <a:close/>
                </a:path>
                <a:path w="453390" h="369569">
                  <a:moveTo>
                    <a:pt x="324777" y="100330"/>
                  </a:moveTo>
                  <a:lnTo>
                    <a:pt x="310692" y="100330"/>
                  </a:lnTo>
                  <a:lnTo>
                    <a:pt x="310261" y="107950"/>
                  </a:lnTo>
                  <a:lnTo>
                    <a:pt x="307185" y="109933"/>
                  </a:lnTo>
                  <a:lnTo>
                    <a:pt x="308114" y="110490"/>
                  </a:lnTo>
                  <a:lnTo>
                    <a:pt x="307390" y="111760"/>
                  </a:lnTo>
                  <a:lnTo>
                    <a:pt x="297903" y="111760"/>
                  </a:lnTo>
                  <a:lnTo>
                    <a:pt x="298958" y="113030"/>
                  </a:lnTo>
                  <a:lnTo>
                    <a:pt x="304888" y="113030"/>
                  </a:lnTo>
                  <a:lnTo>
                    <a:pt x="307251" y="114300"/>
                  </a:lnTo>
                  <a:lnTo>
                    <a:pt x="307949" y="114300"/>
                  </a:lnTo>
                  <a:lnTo>
                    <a:pt x="313359" y="109220"/>
                  </a:lnTo>
                  <a:lnTo>
                    <a:pt x="313575" y="109220"/>
                  </a:lnTo>
                  <a:lnTo>
                    <a:pt x="313956" y="102870"/>
                  </a:lnTo>
                  <a:lnTo>
                    <a:pt x="324777" y="100330"/>
                  </a:lnTo>
                  <a:close/>
                </a:path>
                <a:path w="453390" h="369569">
                  <a:moveTo>
                    <a:pt x="343268" y="107950"/>
                  </a:moveTo>
                  <a:lnTo>
                    <a:pt x="342054" y="113076"/>
                  </a:lnTo>
                  <a:lnTo>
                    <a:pt x="345948" y="110490"/>
                  </a:lnTo>
                  <a:lnTo>
                    <a:pt x="344906" y="109220"/>
                  </a:lnTo>
                  <a:lnTo>
                    <a:pt x="343268" y="107950"/>
                  </a:lnTo>
                  <a:close/>
                </a:path>
                <a:path w="453390" h="369569">
                  <a:moveTo>
                    <a:pt x="297903" y="111760"/>
                  </a:moveTo>
                  <a:lnTo>
                    <a:pt x="298907" y="113030"/>
                  </a:lnTo>
                  <a:lnTo>
                    <a:pt x="297903" y="111760"/>
                  </a:lnTo>
                  <a:close/>
                </a:path>
                <a:path w="453390" h="369569">
                  <a:moveTo>
                    <a:pt x="307185" y="109933"/>
                  </a:moveTo>
                  <a:lnTo>
                    <a:pt x="306323" y="110490"/>
                  </a:lnTo>
                  <a:lnTo>
                    <a:pt x="307390" y="111760"/>
                  </a:lnTo>
                  <a:lnTo>
                    <a:pt x="308114" y="110490"/>
                  </a:lnTo>
                  <a:lnTo>
                    <a:pt x="307185" y="109933"/>
                  </a:lnTo>
                  <a:close/>
                </a:path>
                <a:path w="453390" h="369569">
                  <a:moveTo>
                    <a:pt x="430911" y="106690"/>
                  </a:moveTo>
                  <a:lnTo>
                    <a:pt x="429479" y="107816"/>
                  </a:lnTo>
                  <a:lnTo>
                    <a:pt x="429526" y="107950"/>
                  </a:lnTo>
                  <a:lnTo>
                    <a:pt x="430911" y="107950"/>
                  </a:lnTo>
                  <a:lnTo>
                    <a:pt x="430911" y="106690"/>
                  </a:lnTo>
                  <a:close/>
                </a:path>
                <a:path w="453390" h="369569">
                  <a:moveTo>
                    <a:pt x="430923" y="106680"/>
                  </a:moveTo>
                  <a:lnTo>
                    <a:pt x="430911" y="107950"/>
                  </a:lnTo>
                  <a:lnTo>
                    <a:pt x="430923" y="106680"/>
                  </a:lnTo>
                  <a:close/>
                </a:path>
                <a:path w="453390" h="369569">
                  <a:moveTo>
                    <a:pt x="422008" y="88900"/>
                  </a:moveTo>
                  <a:lnTo>
                    <a:pt x="419277" y="88900"/>
                  </a:lnTo>
                  <a:lnTo>
                    <a:pt x="418985" y="90170"/>
                  </a:lnTo>
                  <a:lnTo>
                    <a:pt x="419138" y="90170"/>
                  </a:lnTo>
                  <a:lnTo>
                    <a:pt x="423964" y="95250"/>
                  </a:lnTo>
                  <a:lnTo>
                    <a:pt x="427291" y="101600"/>
                  </a:lnTo>
                  <a:lnTo>
                    <a:pt x="429479" y="107816"/>
                  </a:lnTo>
                  <a:lnTo>
                    <a:pt x="430911" y="106690"/>
                  </a:lnTo>
                  <a:lnTo>
                    <a:pt x="430911" y="105410"/>
                  </a:lnTo>
                  <a:lnTo>
                    <a:pt x="432092" y="105410"/>
                  </a:lnTo>
                  <a:lnTo>
                    <a:pt x="430364" y="100330"/>
                  </a:lnTo>
                  <a:lnTo>
                    <a:pt x="426770" y="93980"/>
                  </a:lnTo>
                  <a:lnTo>
                    <a:pt x="424389" y="91440"/>
                  </a:lnTo>
                  <a:lnTo>
                    <a:pt x="421284" y="91440"/>
                  </a:lnTo>
                  <a:lnTo>
                    <a:pt x="420776" y="90170"/>
                  </a:lnTo>
                  <a:lnTo>
                    <a:pt x="422008" y="88900"/>
                  </a:lnTo>
                  <a:close/>
                </a:path>
                <a:path w="453390" h="369569">
                  <a:moveTo>
                    <a:pt x="432092" y="105410"/>
                  </a:moveTo>
                  <a:lnTo>
                    <a:pt x="430911" y="105410"/>
                  </a:lnTo>
                  <a:lnTo>
                    <a:pt x="430911" y="106690"/>
                  </a:lnTo>
                  <a:lnTo>
                    <a:pt x="432523" y="106680"/>
                  </a:lnTo>
                  <a:lnTo>
                    <a:pt x="432092" y="105410"/>
                  </a:lnTo>
                  <a:close/>
                </a:path>
                <a:path w="453390" h="369569">
                  <a:moveTo>
                    <a:pt x="361124" y="102870"/>
                  </a:moveTo>
                  <a:lnTo>
                    <a:pt x="360769" y="103552"/>
                  </a:lnTo>
                  <a:lnTo>
                    <a:pt x="361213" y="104140"/>
                  </a:lnTo>
                  <a:lnTo>
                    <a:pt x="362572" y="104140"/>
                  </a:lnTo>
                  <a:lnTo>
                    <a:pt x="361124" y="102870"/>
                  </a:lnTo>
                  <a:close/>
                </a:path>
                <a:path w="453390" h="369569">
                  <a:moveTo>
                    <a:pt x="364350" y="102870"/>
                  </a:moveTo>
                  <a:lnTo>
                    <a:pt x="361124" y="102870"/>
                  </a:lnTo>
                  <a:lnTo>
                    <a:pt x="362572" y="104140"/>
                  </a:lnTo>
                  <a:lnTo>
                    <a:pt x="364388" y="104140"/>
                  </a:lnTo>
                  <a:lnTo>
                    <a:pt x="364350" y="102870"/>
                  </a:lnTo>
                  <a:close/>
                </a:path>
                <a:path w="453390" h="369569">
                  <a:moveTo>
                    <a:pt x="365887" y="83820"/>
                  </a:moveTo>
                  <a:lnTo>
                    <a:pt x="365099" y="83820"/>
                  </a:lnTo>
                  <a:lnTo>
                    <a:pt x="353682" y="93980"/>
                  </a:lnTo>
                  <a:lnTo>
                    <a:pt x="353542" y="93980"/>
                  </a:lnTo>
                  <a:lnTo>
                    <a:pt x="360769" y="103552"/>
                  </a:lnTo>
                  <a:lnTo>
                    <a:pt x="361124" y="102870"/>
                  </a:lnTo>
                  <a:lnTo>
                    <a:pt x="364350" y="102870"/>
                  </a:lnTo>
                  <a:lnTo>
                    <a:pt x="357809" y="93980"/>
                  </a:lnTo>
                  <a:lnTo>
                    <a:pt x="365868" y="88182"/>
                  </a:lnTo>
                  <a:lnTo>
                    <a:pt x="364693" y="87630"/>
                  </a:lnTo>
                  <a:lnTo>
                    <a:pt x="365594" y="86360"/>
                  </a:lnTo>
                  <a:lnTo>
                    <a:pt x="368642" y="86360"/>
                  </a:lnTo>
                  <a:lnTo>
                    <a:pt x="365887" y="83820"/>
                  </a:lnTo>
                  <a:close/>
                </a:path>
                <a:path w="453390" h="369569">
                  <a:moveTo>
                    <a:pt x="331343" y="91440"/>
                  </a:moveTo>
                  <a:lnTo>
                    <a:pt x="323481" y="97790"/>
                  </a:lnTo>
                  <a:lnTo>
                    <a:pt x="311264" y="100330"/>
                  </a:lnTo>
                  <a:lnTo>
                    <a:pt x="325031" y="100330"/>
                  </a:lnTo>
                  <a:lnTo>
                    <a:pt x="334022" y="93980"/>
                  </a:lnTo>
                  <a:lnTo>
                    <a:pt x="332473" y="93980"/>
                  </a:lnTo>
                  <a:lnTo>
                    <a:pt x="332397" y="92710"/>
                  </a:lnTo>
                  <a:lnTo>
                    <a:pt x="331343" y="91440"/>
                  </a:lnTo>
                  <a:close/>
                </a:path>
                <a:path w="453390" h="369569">
                  <a:moveTo>
                    <a:pt x="401269" y="95206"/>
                  </a:moveTo>
                  <a:close/>
                </a:path>
                <a:path w="453390" h="369569">
                  <a:moveTo>
                    <a:pt x="402018" y="92710"/>
                  </a:moveTo>
                  <a:lnTo>
                    <a:pt x="401269" y="95206"/>
                  </a:lnTo>
                  <a:lnTo>
                    <a:pt x="402018" y="92710"/>
                  </a:lnTo>
                  <a:close/>
                </a:path>
                <a:path w="453390" h="369569">
                  <a:moveTo>
                    <a:pt x="419831" y="17780"/>
                  </a:moveTo>
                  <a:lnTo>
                    <a:pt x="407263" y="17780"/>
                  </a:lnTo>
                  <a:lnTo>
                    <a:pt x="418460" y="20320"/>
                  </a:lnTo>
                  <a:lnTo>
                    <a:pt x="427553" y="26670"/>
                  </a:lnTo>
                  <a:lnTo>
                    <a:pt x="433657" y="35560"/>
                  </a:lnTo>
                  <a:lnTo>
                    <a:pt x="435889" y="46990"/>
                  </a:lnTo>
                  <a:lnTo>
                    <a:pt x="435889" y="48260"/>
                  </a:lnTo>
                  <a:lnTo>
                    <a:pt x="433414" y="59690"/>
                  </a:lnTo>
                  <a:lnTo>
                    <a:pt x="427102" y="68580"/>
                  </a:lnTo>
                  <a:lnTo>
                    <a:pt x="417878" y="74930"/>
                  </a:lnTo>
                  <a:lnTo>
                    <a:pt x="406666" y="76200"/>
                  </a:lnTo>
                  <a:lnTo>
                    <a:pt x="398462" y="76200"/>
                  </a:lnTo>
                  <a:lnTo>
                    <a:pt x="394335" y="91440"/>
                  </a:lnTo>
                  <a:lnTo>
                    <a:pt x="394817" y="92710"/>
                  </a:lnTo>
                  <a:lnTo>
                    <a:pt x="399491" y="93980"/>
                  </a:lnTo>
                  <a:lnTo>
                    <a:pt x="401269" y="95206"/>
                  </a:lnTo>
                  <a:lnTo>
                    <a:pt x="402018" y="92710"/>
                  </a:lnTo>
                  <a:lnTo>
                    <a:pt x="404643" y="92710"/>
                  </a:lnTo>
                  <a:lnTo>
                    <a:pt x="402717" y="91440"/>
                  </a:lnTo>
                  <a:lnTo>
                    <a:pt x="396201" y="91440"/>
                  </a:lnTo>
                  <a:lnTo>
                    <a:pt x="396735" y="88900"/>
                  </a:lnTo>
                  <a:lnTo>
                    <a:pt x="398507" y="88900"/>
                  </a:lnTo>
                  <a:lnTo>
                    <a:pt x="400949" y="79605"/>
                  </a:lnTo>
                  <a:lnTo>
                    <a:pt x="399503" y="78740"/>
                  </a:lnTo>
                  <a:lnTo>
                    <a:pt x="399872" y="77470"/>
                  </a:lnTo>
                  <a:lnTo>
                    <a:pt x="419177" y="77470"/>
                  </a:lnTo>
                  <a:lnTo>
                    <a:pt x="429469" y="71120"/>
                  </a:lnTo>
                  <a:lnTo>
                    <a:pt x="436513" y="60960"/>
                  </a:lnTo>
                  <a:lnTo>
                    <a:pt x="439280" y="48260"/>
                  </a:lnTo>
                  <a:lnTo>
                    <a:pt x="439292" y="46990"/>
                  </a:lnTo>
                  <a:lnTo>
                    <a:pt x="436795" y="34290"/>
                  </a:lnTo>
                  <a:lnTo>
                    <a:pt x="429979" y="24130"/>
                  </a:lnTo>
                  <a:lnTo>
                    <a:pt x="419831" y="17780"/>
                  </a:lnTo>
                  <a:close/>
                </a:path>
                <a:path w="453390" h="369569">
                  <a:moveTo>
                    <a:pt x="337249" y="1270"/>
                  </a:moveTo>
                  <a:lnTo>
                    <a:pt x="330923" y="1270"/>
                  </a:lnTo>
                  <a:lnTo>
                    <a:pt x="319400" y="2540"/>
                  </a:lnTo>
                  <a:lnTo>
                    <a:pt x="287938" y="29210"/>
                  </a:lnTo>
                  <a:lnTo>
                    <a:pt x="283984" y="46990"/>
                  </a:lnTo>
                  <a:lnTo>
                    <a:pt x="285419" y="58420"/>
                  </a:lnTo>
                  <a:lnTo>
                    <a:pt x="311577" y="90170"/>
                  </a:lnTo>
                  <a:lnTo>
                    <a:pt x="323940" y="93980"/>
                  </a:lnTo>
                  <a:lnTo>
                    <a:pt x="328198" y="93980"/>
                  </a:lnTo>
                  <a:lnTo>
                    <a:pt x="331343" y="91440"/>
                  </a:lnTo>
                  <a:lnTo>
                    <a:pt x="322364" y="91440"/>
                  </a:lnTo>
                  <a:lnTo>
                    <a:pt x="314477" y="88900"/>
                  </a:lnTo>
                  <a:lnTo>
                    <a:pt x="309913" y="86360"/>
                  </a:lnTo>
                  <a:lnTo>
                    <a:pt x="306743" y="86360"/>
                  </a:lnTo>
                  <a:lnTo>
                    <a:pt x="307625" y="85100"/>
                  </a:lnTo>
                  <a:lnTo>
                    <a:pt x="298977" y="77470"/>
                  </a:lnTo>
                  <a:lnTo>
                    <a:pt x="292622" y="68580"/>
                  </a:lnTo>
                  <a:lnTo>
                    <a:pt x="288717" y="58420"/>
                  </a:lnTo>
                  <a:lnTo>
                    <a:pt x="287388" y="46990"/>
                  </a:lnTo>
                  <a:lnTo>
                    <a:pt x="287388" y="39370"/>
                  </a:lnTo>
                  <a:lnTo>
                    <a:pt x="320226" y="6350"/>
                  </a:lnTo>
                  <a:lnTo>
                    <a:pt x="330923" y="3810"/>
                  </a:lnTo>
                  <a:lnTo>
                    <a:pt x="346572" y="3810"/>
                  </a:lnTo>
                  <a:lnTo>
                    <a:pt x="343515" y="2540"/>
                  </a:lnTo>
                  <a:lnTo>
                    <a:pt x="337249" y="1270"/>
                  </a:lnTo>
                  <a:close/>
                </a:path>
                <a:path w="453390" h="369569">
                  <a:moveTo>
                    <a:pt x="333730" y="91440"/>
                  </a:moveTo>
                  <a:lnTo>
                    <a:pt x="331343" y="91440"/>
                  </a:lnTo>
                  <a:lnTo>
                    <a:pt x="332397" y="92710"/>
                  </a:lnTo>
                  <a:lnTo>
                    <a:pt x="332473" y="93980"/>
                  </a:lnTo>
                  <a:lnTo>
                    <a:pt x="334022" y="93980"/>
                  </a:lnTo>
                  <a:lnTo>
                    <a:pt x="334238" y="92710"/>
                  </a:lnTo>
                  <a:lnTo>
                    <a:pt x="333730" y="91440"/>
                  </a:lnTo>
                  <a:close/>
                </a:path>
                <a:path w="453390" h="369569">
                  <a:moveTo>
                    <a:pt x="396735" y="88900"/>
                  </a:moveTo>
                  <a:lnTo>
                    <a:pt x="396201" y="91440"/>
                  </a:lnTo>
                  <a:lnTo>
                    <a:pt x="397840" y="91440"/>
                  </a:lnTo>
                  <a:lnTo>
                    <a:pt x="398369" y="89427"/>
                  </a:lnTo>
                  <a:lnTo>
                    <a:pt x="396735" y="88900"/>
                  </a:lnTo>
                  <a:close/>
                </a:path>
                <a:path w="453390" h="369569">
                  <a:moveTo>
                    <a:pt x="398369" y="89427"/>
                  </a:moveTo>
                  <a:lnTo>
                    <a:pt x="397840" y="91440"/>
                  </a:lnTo>
                  <a:lnTo>
                    <a:pt x="402717" y="91440"/>
                  </a:lnTo>
                  <a:lnTo>
                    <a:pt x="400672" y="90170"/>
                  </a:lnTo>
                  <a:lnTo>
                    <a:pt x="398369" y="89427"/>
                  </a:lnTo>
                  <a:close/>
                </a:path>
                <a:path w="453390" h="369569">
                  <a:moveTo>
                    <a:pt x="422008" y="88900"/>
                  </a:moveTo>
                  <a:lnTo>
                    <a:pt x="420776" y="90170"/>
                  </a:lnTo>
                  <a:lnTo>
                    <a:pt x="421284" y="91440"/>
                  </a:lnTo>
                  <a:lnTo>
                    <a:pt x="423808" y="90819"/>
                  </a:lnTo>
                  <a:lnTo>
                    <a:pt x="422008" y="88900"/>
                  </a:lnTo>
                  <a:close/>
                </a:path>
                <a:path w="453390" h="369569">
                  <a:moveTo>
                    <a:pt x="423808" y="90819"/>
                  </a:moveTo>
                  <a:lnTo>
                    <a:pt x="421284" y="91440"/>
                  </a:lnTo>
                  <a:lnTo>
                    <a:pt x="424389" y="91440"/>
                  </a:lnTo>
                  <a:lnTo>
                    <a:pt x="423808" y="90819"/>
                  </a:lnTo>
                  <a:close/>
                </a:path>
                <a:path w="453390" h="369569">
                  <a:moveTo>
                    <a:pt x="423308" y="3810"/>
                  </a:moveTo>
                  <a:lnTo>
                    <a:pt x="406501" y="3810"/>
                  </a:lnTo>
                  <a:lnTo>
                    <a:pt x="416026" y="5080"/>
                  </a:lnTo>
                  <a:lnTo>
                    <a:pt x="425129" y="7620"/>
                  </a:lnTo>
                  <a:lnTo>
                    <a:pt x="449274" y="40640"/>
                  </a:lnTo>
                  <a:lnTo>
                    <a:pt x="449846" y="46990"/>
                  </a:lnTo>
                  <a:lnTo>
                    <a:pt x="448790" y="57150"/>
                  </a:lnTo>
                  <a:lnTo>
                    <a:pt x="425030" y="86360"/>
                  </a:lnTo>
                  <a:lnTo>
                    <a:pt x="419709" y="88900"/>
                  </a:lnTo>
                  <a:lnTo>
                    <a:pt x="422008" y="88900"/>
                  </a:lnTo>
                  <a:lnTo>
                    <a:pt x="423808" y="90819"/>
                  </a:lnTo>
                  <a:lnTo>
                    <a:pt x="426453" y="90170"/>
                  </a:lnTo>
                  <a:lnTo>
                    <a:pt x="431266" y="87630"/>
                  </a:lnTo>
                  <a:lnTo>
                    <a:pt x="435429" y="83834"/>
                  </a:lnTo>
                  <a:lnTo>
                    <a:pt x="434365" y="82550"/>
                  </a:lnTo>
                  <a:lnTo>
                    <a:pt x="436696" y="82550"/>
                  </a:lnTo>
                  <a:lnTo>
                    <a:pt x="443143" y="76200"/>
                  </a:lnTo>
                  <a:lnTo>
                    <a:pt x="448722" y="67310"/>
                  </a:lnTo>
                  <a:lnTo>
                    <a:pt x="452101" y="57150"/>
                  </a:lnTo>
                  <a:lnTo>
                    <a:pt x="453237" y="46990"/>
                  </a:lnTo>
                  <a:lnTo>
                    <a:pt x="452620" y="39370"/>
                  </a:lnTo>
                  <a:lnTo>
                    <a:pt x="426580" y="5080"/>
                  </a:lnTo>
                  <a:lnTo>
                    <a:pt x="423308" y="3810"/>
                  </a:lnTo>
                  <a:close/>
                </a:path>
                <a:path w="453390" h="369569">
                  <a:moveTo>
                    <a:pt x="387858" y="83820"/>
                  </a:moveTo>
                  <a:lnTo>
                    <a:pt x="381584" y="83820"/>
                  </a:lnTo>
                  <a:lnTo>
                    <a:pt x="382625" y="85090"/>
                  </a:lnTo>
                  <a:lnTo>
                    <a:pt x="380387" y="85100"/>
                  </a:lnTo>
                  <a:lnTo>
                    <a:pt x="379209" y="86360"/>
                  </a:lnTo>
                  <a:lnTo>
                    <a:pt x="365594" y="86360"/>
                  </a:lnTo>
                  <a:lnTo>
                    <a:pt x="366636" y="87630"/>
                  </a:lnTo>
                  <a:lnTo>
                    <a:pt x="365868" y="88182"/>
                  </a:lnTo>
                  <a:lnTo>
                    <a:pt x="367398" y="88900"/>
                  </a:lnTo>
                  <a:lnTo>
                    <a:pt x="370446" y="90170"/>
                  </a:lnTo>
                  <a:lnTo>
                    <a:pt x="377088" y="90170"/>
                  </a:lnTo>
                  <a:lnTo>
                    <a:pt x="380669" y="88900"/>
                  </a:lnTo>
                  <a:lnTo>
                    <a:pt x="383679" y="86360"/>
                  </a:lnTo>
                  <a:lnTo>
                    <a:pt x="385768" y="85090"/>
                  </a:lnTo>
                  <a:lnTo>
                    <a:pt x="382625" y="85090"/>
                  </a:lnTo>
                  <a:lnTo>
                    <a:pt x="381570" y="83834"/>
                  </a:lnTo>
                  <a:lnTo>
                    <a:pt x="387834" y="83834"/>
                  </a:lnTo>
                  <a:close/>
                </a:path>
                <a:path w="453390" h="369569">
                  <a:moveTo>
                    <a:pt x="398507" y="88900"/>
                  </a:moveTo>
                  <a:lnTo>
                    <a:pt x="396735" y="88900"/>
                  </a:lnTo>
                  <a:lnTo>
                    <a:pt x="398369" y="89427"/>
                  </a:lnTo>
                  <a:lnTo>
                    <a:pt x="398507" y="88900"/>
                  </a:lnTo>
                  <a:close/>
                </a:path>
                <a:path w="453390" h="369569">
                  <a:moveTo>
                    <a:pt x="365594" y="86360"/>
                  </a:moveTo>
                  <a:lnTo>
                    <a:pt x="364693" y="87630"/>
                  </a:lnTo>
                  <a:lnTo>
                    <a:pt x="365868" y="88182"/>
                  </a:lnTo>
                  <a:lnTo>
                    <a:pt x="366636" y="87630"/>
                  </a:lnTo>
                  <a:lnTo>
                    <a:pt x="365594" y="86360"/>
                  </a:lnTo>
                  <a:close/>
                </a:path>
                <a:path w="453390" h="369569">
                  <a:moveTo>
                    <a:pt x="341668" y="76200"/>
                  </a:moveTo>
                  <a:lnTo>
                    <a:pt x="340334" y="77470"/>
                  </a:lnTo>
                  <a:lnTo>
                    <a:pt x="348246" y="87630"/>
                  </a:lnTo>
                  <a:lnTo>
                    <a:pt x="349300" y="87630"/>
                  </a:lnTo>
                  <a:lnTo>
                    <a:pt x="354193" y="83820"/>
                  </a:lnTo>
                  <a:lnTo>
                    <a:pt x="349275" y="83820"/>
                  </a:lnTo>
                  <a:lnTo>
                    <a:pt x="345436" y="78740"/>
                  </a:lnTo>
                  <a:lnTo>
                    <a:pt x="342201" y="78740"/>
                  </a:lnTo>
                  <a:lnTo>
                    <a:pt x="341668" y="76200"/>
                  </a:lnTo>
                  <a:close/>
                </a:path>
                <a:path w="453390" h="369569">
                  <a:moveTo>
                    <a:pt x="307632" y="85090"/>
                  </a:moveTo>
                  <a:lnTo>
                    <a:pt x="306743" y="86360"/>
                  </a:lnTo>
                  <a:lnTo>
                    <a:pt x="307650" y="85100"/>
                  </a:lnTo>
                  <a:close/>
                </a:path>
                <a:path w="453390" h="369569">
                  <a:moveTo>
                    <a:pt x="307650" y="85100"/>
                  </a:moveTo>
                  <a:lnTo>
                    <a:pt x="306743" y="86360"/>
                  </a:lnTo>
                  <a:lnTo>
                    <a:pt x="309913" y="86360"/>
                  </a:lnTo>
                  <a:lnTo>
                    <a:pt x="307650" y="85100"/>
                  </a:lnTo>
                  <a:close/>
                </a:path>
                <a:path w="453390" h="369569">
                  <a:moveTo>
                    <a:pt x="381584" y="83820"/>
                  </a:moveTo>
                  <a:lnTo>
                    <a:pt x="382625" y="85090"/>
                  </a:lnTo>
                  <a:lnTo>
                    <a:pt x="381584" y="83820"/>
                  </a:lnTo>
                  <a:close/>
                </a:path>
                <a:path w="453390" h="369569">
                  <a:moveTo>
                    <a:pt x="384145" y="59690"/>
                  </a:moveTo>
                  <a:lnTo>
                    <a:pt x="377278" y="59690"/>
                  </a:lnTo>
                  <a:lnTo>
                    <a:pt x="381203" y="62230"/>
                  </a:lnTo>
                  <a:lnTo>
                    <a:pt x="385787" y="67310"/>
                  </a:lnTo>
                  <a:lnTo>
                    <a:pt x="386702" y="69850"/>
                  </a:lnTo>
                  <a:lnTo>
                    <a:pt x="386702" y="77470"/>
                  </a:lnTo>
                  <a:lnTo>
                    <a:pt x="384911" y="81280"/>
                  </a:lnTo>
                  <a:lnTo>
                    <a:pt x="381585" y="83799"/>
                  </a:lnTo>
                  <a:lnTo>
                    <a:pt x="387858" y="83820"/>
                  </a:lnTo>
                  <a:lnTo>
                    <a:pt x="390093" y="78740"/>
                  </a:lnTo>
                  <a:lnTo>
                    <a:pt x="390105" y="69850"/>
                  </a:lnTo>
                  <a:lnTo>
                    <a:pt x="388950" y="66040"/>
                  </a:lnTo>
                  <a:lnTo>
                    <a:pt x="384145" y="59690"/>
                  </a:lnTo>
                  <a:close/>
                </a:path>
                <a:path w="453390" h="369569">
                  <a:moveTo>
                    <a:pt x="357166" y="76988"/>
                  </a:moveTo>
                  <a:lnTo>
                    <a:pt x="349275" y="83820"/>
                  </a:lnTo>
                  <a:lnTo>
                    <a:pt x="354193" y="83820"/>
                  </a:lnTo>
                  <a:lnTo>
                    <a:pt x="360718" y="78740"/>
                  </a:lnTo>
                  <a:lnTo>
                    <a:pt x="357505" y="78740"/>
                  </a:lnTo>
                  <a:lnTo>
                    <a:pt x="357166" y="76988"/>
                  </a:lnTo>
                  <a:close/>
                </a:path>
                <a:path w="453390" h="369569">
                  <a:moveTo>
                    <a:pt x="434365" y="82550"/>
                  </a:moveTo>
                  <a:lnTo>
                    <a:pt x="435406" y="83820"/>
                  </a:lnTo>
                  <a:lnTo>
                    <a:pt x="434365" y="82550"/>
                  </a:lnTo>
                  <a:close/>
                </a:path>
                <a:path w="453390" h="369569">
                  <a:moveTo>
                    <a:pt x="435427" y="83799"/>
                  </a:moveTo>
                  <a:close/>
                </a:path>
                <a:path w="453390" h="369569">
                  <a:moveTo>
                    <a:pt x="436696" y="82550"/>
                  </a:moveTo>
                  <a:lnTo>
                    <a:pt x="434365" y="82550"/>
                  </a:lnTo>
                  <a:lnTo>
                    <a:pt x="435427" y="83799"/>
                  </a:lnTo>
                  <a:lnTo>
                    <a:pt x="436696" y="82550"/>
                  </a:lnTo>
                  <a:close/>
                </a:path>
                <a:path w="453390" h="369569">
                  <a:moveTo>
                    <a:pt x="317544" y="73660"/>
                  </a:moveTo>
                  <a:lnTo>
                    <a:pt x="314286" y="73660"/>
                  </a:lnTo>
                  <a:lnTo>
                    <a:pt x="313385" y="74930"/>
                  </a:lnTo>
                  <a:lnTo>
                    <a:pt x="318604" y="78740"/>
                  </a:lnTo>
                  <a:lnTo>
                    <a:pt x="324675" y="80010"/>
                  </a:lnTo>
                  <a:lnTo>
                    <a:pt x="338035" y="80010"/>
                  </a:lnTo>
                  <a:lnTo>
                    <a:pt x="339585" y="78740"/>
                  </a:lnTo>
                  <a:lnTo>
                    <a:pt x="341323" y="78740"/>
                  </a:lnTo>
                  <a:lnTo>
                    <a:pt x="340334" y="77470"/>
                  </a:lnTo>
                  <a:lnTo>
                    <a:pt x="325323" y="77470"/>
                  </a:lnTo>
                  <a:lnTo>
                    <a:pt x="319869" y="74920"/>
                  </a:lnTo>
                  <a:lnTo>
                    <a:pt x="317544" y="73660"/>
                  </a:lnTo>
                  <a:close/>
                </a:path>
                <a:path w="453390" h="369569">
                  <a:moveTo>
                    <a:pt x="419177" y="77470"/>
                  </a:moveTo>
                  <a:lnTo>
                    <a:pt x="401510" y="77470"/>
                  </a:lnTo>
                  <a:lnTo>
                    <a:pt x="400949" y="79605"/>
                  </a:lnTo>
                  <a:lnTo>
                    <a:pt x="401624" y="80010"/>
                  </a:lnTo>
                  <a:lnTo>
                    <a:pt x="406666" y="80010"/>
                  </a:lnTo>
                  <a:lnTo>
                    <a:pt x="419177" y="77470"/>
                  </a:lnTo>
                  <a:close/>
                </a:path>
                <a:path w="453390" h="369569">
                  <a:moveTo>
                    <a:pt x="401510" y="77470"/>
                  </a:moveTo>
                  <a:lnTo>
                    <a:pt x="399872" y="77470"/>
                  </a:lnTo>
                  <a:lnTo>
                    <a:pt x="399503" y="78740"/>
                  </a:lnTo>
                  <a:lnTo>
                    <a:pt x="400949" y="79605"/>
                  </a:lnTo>
                  <a:lnTo>
                    <a:pt x="401510" y="77470"/>
                  </a:lnTo>
                  <a:close/>
                </a:path>
                <a:path w="453390" h="369569">
                  <a:moveTo>
                    <a:pt x="342557" y="74930"/>
                  </a:moveTo>
                  <a:lnTo>
                    <a:pt x="341807" y="74930"/>
                  </a:lnTo>
                  <a:lnTo>
                    <a:pt x="338569" y="76200"/>
                  </a:lnTo>
                  <a:lnTo>
                    <a:pt x="341668" y="76200"/>
                  </a:lnTo>
                  <a:lnTo>
                    <a:pt x="342201" y="78740"/>
                  </a:lnTo>
                  <a:lnTo>
                    <a:pt x="345436" y="78740"/>
                  </a:lnTo>
                  <a:lnTo>
                    <a:pt x="342557" y="74930"/>
                  </a:lnTo>
                  <a:close/>
                </a:path>
                <a:path w="453390" h="369569">
                  <a:moveTo>
                    <a:pt x="358076" y="76200"/>
                  </a:moveTo>
                  <a:lnTo>
                    <a:pt x="357166" y="76988"/>
                  </a:lnTo>
                  <a:lnTo>
                    <a:pt x="357505" y="78740"/>
                  </a:lnTo>
                  <a:lnTo>
                    <a:pt x="359130" y="77470"/>
                  </a:lnTo>
                  <a:lnTo>
                    <a:pt x="358076" y="76200"/>
                  </a:lnTo>
                  <a:close/>
                </a:path>
                <a:path w="453390" h="369569">
                  <a:moveTo>
                    <a:pt x="360349" y="76200"/>
                  </a:moveTo>
                  <a:lnTo>
                    <a:pt x="358076" y="76200"/>
                  </a:lnTo>
                  <a:lnTo>
                    <a:pt x="359130" y="77470"/>
                  </a:lnTo>
                  <a:lnTo>
                    <a:pt x="357505" y="78740"/>
                  </a:lnTo>
                  <a:lnTo>
                    <a:pt x="360946" y="78740"/>
                  </a:lnTo>
                  <a:lnTo>
                    <a:pt x="360349" y="76200"/>
                  </a:lnTo>
                  <a:close/>
                </a:path>
                <a:path w="453390" h="369569">
                  <a:moveTo>
                    <a:pt x="337108" y="76200"/>
                  </a:moveTo>
                  <a:lnTo>
                    <a:pt x="335076" y="76200"/>
                  </a:lnTo>
                  <a:lnTo>
                    <a:pt x="332943" y="77470"/>
                  </a:lnTo>
                  <a:lnTo>
                    <a:pt x="337566" y="77470"/>
                  </a:lnTo>
                  <a:lnTo>
                    <a:pt x="337108" y="76200"/>
                  </a:lnTo>
                  <a:close/>
                </a:path>
                <a:path w="453390" h="369569">
                  <a:moveTo>
                    <a:pt x="337197" y="76200"/>
                  </a:moveTo>
                  <a:lnTo>
                    <a:pt x="337566" y="77470"/>
                  </a:lnTo>
                  <a:lnTo>
                    <a:pt x="337197" y="76200"/>
                  </a:lnTo>
                  <a:close/>
                </a:path>
                <a:path w="453390" h="369569">
                  <a:moveTo>
                    <a:pt x="341668" y="76200"/>
                  </a:moveTo>
                  <a:lnTo>
                    <a:pt x="337197" y="76200"/>
                  </a:lnTo>
                  <a:lnTo>
                    <a:pt x="337566" y="77470"/>
                  </a:lnTo>
                  <a:lnTo>
                    <a:pt x="340334" y="77470"/>
                  </a:lnTo>
                  <a:lnTo>
                    <a:pt x="341668" y="76200"/>
                  </a:lnTo>
                  <a:close/>
                </a:path>
                <a:path w="453390" h="369569">
                  <a:moveTo>
                    <a:pt x="378269" y="57150"/>
                  </a:moveTo>
                  <a:lnTo>
                    <a:pt x="369735" y="57150"/>
                  </a:lnTo>
                  <a:lnTo>
                    <a:pt x="366115" y="58420"/>
                  </a:lnTo>
                  <a:lnTo>
                    <a:pt x="363004" y="59690"/>
                  </a:lnTo>
                  <a:lnTo>
                    <a:pt x="358990" y="63500"/>
                  </a:lnTo>
                  <a:lnTo>
                    <a:pt x="356768" y="68580"/>
                  </a:lnTo>
                  <a:lnTo>
                    <a:pt x="356768" y="74930"/>
                  </a:lnTo>
                  <a:lnTo>
                    <a:pt x="357166" y="76988"/>
                  </a:lnTo>
                  <a:lnTo>
                    <a:pt x="358076" y="76200"/>
                  </a:lnTo>
                  <a:lnTo>
                    <a:pt x="360349" y="76200"/>
                  </a:lnTo>
                  <a:lnTo>
                    <a:pt x="360159" y="74930"/>
                  </a:lnTo>
                  <a:lnTo>
                    <a:pt x="360159" y="69850"/>
                  </a:lnTo>
                  <a:lnTo>
                    <a:pt x="361950" y="66040"/>
                  </a:lnTo>
                  <a:lnTo>
                    <a:pt x="364781" y="62682"/>
                  </a:lnTo>
                  <a:lnTo>
                    <a:pt x="364083" y="60960"/>
                  </a:lnTo>
                  <a:lnTo>
                    <a:pt x="367563" y="60960"/>
                  </a:lnTo>
                  <a:lnTo>
                    <a:pt x="370433" y="59690"/>
                  </a:lnTo>
                  <a:lnTo>
                    <a:pt x="384145" y="59690"/>
                  </a:lnTo>
                  <a:lnTo>
                    <a:pt x="383184" y="58420"/>
                  </a:lnTo>
                  <a:lnTo>
                    <a:pt x="378269" y="57150"/>
                  </a:lnTo>
                  <a:close/>
                </a:path>
                <a:path w="453390" h="369569">
                  <a:moveTo>
                    <a:pt x="313366" y="74920"/>
                  </a:moveTo>
                  <a:close/>
                </a:path>
                <a:path w="453390" h="369569">
                  <a:moveTo>
                    <a:pt x="314286" y="73660"/>
                  </a:moveTo>
                  <a:lnTo>
                    <a:pt x="313366" y="74920"/>
                  </a:lnTo>
                  <a:lnTo>
                    <a:pt x="314286" y="73660"/>
                  </a:lnTo>
                  <a:close/>
                </a:path>
                <a:path w="453390" h="369569">
                  <a:moveTo>
                    <a:pt x="303152" y="30493"/>
                  </a:moveTo>
                  <a:lnTo>
                    <a:pt x="299732" y="35560"/>
                  </a:lnTo>
                  <a:lnTo>
                    <a:pt x="298043" y="41910"/>
                  </a:lnTo>
                  <a:lnTo>
                    <a:pt x="298056" y="49530"/>
                  </a:lnTo>
                  <a:lnTo>
                    <a:pt x="313366" y="74920"/>
                  </a:lnTo>
                  <a:lnTo>
                    <a:pt x="314286" y="73660"/>
                  </a:lnTo>
                  <a:lnTo>
                    <a:pt x="317544" y="73660"/>
                  </a:lnTo>
                  <a:lnTo>
                    <a:pt x="315201" y="72390"/>
                  </a:lnTo>
                  <a:lnTo>
                    <a:pt x="308635" y="68580"/>
                  </a:lnTo>
                  <a:lnTo>
                    <a:pt x="303949" y="62230"/>
                  </a:lnTo>
                  <a:lnTo>
                    <a:pt x="302133" y="54610"/>
                  </a:lnTo>
                  <a:lnTo>
                    <a:pt x="301675" y="52070"/>
                  </a:lnTo>
                  <a:lnTo>
                    <a:pt x="301447" y="49530"/>
                  </a:lnTo>
                  <a:lnTo>
                    <a:pt x="301447" y="41910"/>
                  </a:lnTo>
                  <a:lnTo>
                    <a:pt x="302933" y="36830"/>
                  </a:lnTo>
                  <a:lnTo>
                    <a:pt x="306019" y="31750"/>
                  </a:lnTo>
                  <a:lnTo>
                    <a:pt x="304584" y="31750"/>
                  </a:lnTo>
                  <a:lnTo>
                    <a:pt x="303152" y="30493"/>
                  </a:lnTo>
                  <a:close/>
                </a:path>
                <a:path w="453390" h="369569">
                  <a:moveTo>
                    <a:pt x="367563" y="60960"/>
                  </a:moveTo>
                  <a:lnTo>
                    <a:pt x="364083" y="60960"/>
                  </a:lnTo>
                  <a:lnTo>
                    <a:pt x="365163" y="62230"/>
                  </a:lnTo>
                  <a:lnTo>
                    <a:pt x="364781" y="62682"/>
                  </a:lnTo>
                  <a:lnTo>
                    <a:pt x="365112" y="63500"/>
                  </a:lnTo>
                  <a:lnTo>
                    <a:pt x="367563" y="60960"/>
                  </a:lnTo>
                  <a:close/>
                </a:path>
                <a:path w="453390" h="369569">
                  <a:moveTo>
                    <a:pt x="364083" y="60960"/>
                  </a:moveTo>
                  <a:lnTo>
                    <a:pt x="364781" y="62682"/>
                  </a:lnTo>
                  <a:lnTo>
                    <a:pt x="365163" y="62230"/>
                  </a:lnTo>
                  <a:lnTo>
                    <a:pt x="364083" y="60960"/>
                  </a:lnTo>
                  <a:close/>
                </a:path>
                <a:path w="453390" h="369569">
                  <a:moveTo>
                    <a:pt x="344237" y="17780"/>
                  </a:moveTo>
                  <a:lnTo>
                    <a:pt x="335978" y="17780"/>
                  </a:lnTo>
                  <a:lnTo>
                    <a:pt x="341347" y="20377"/>
                  </a:lnTo>
                  <a:lnTo>
                    <a:pt x="346163" y="22860"/>
                  </a:lnTo>
                  <a:lnTo>
                    <a:pt x="352767" y="26670"/>
                  </a:lnTo>
                  <a:lnTo>
                    <a:pt x="357466" y="33020"/>
                  </a:lnTo>
                  <a:lnTo>
                    <a:pt x="359206" y="40640"/>
                  </a:lnTo>
                  <a:lnTo>
                    <a:pt x="359689" y="43180"/>
                  </a:lnTo>
                  <a:lnTo>
                    <a:pt x="359939" y="45564"/>
                  </a:lnTo>
                  <a:lnTo>
                    <a:pt x="360032" y="46990"/>
                  </a:lnTo>
                  <a:lnTo>
                    <a:pt x="360222" y="48260"/>
                  </a:lnTo>
                  <a:lnTo>
                    <a:pt x="376682" y="48260"/>
                  </a:lnTo>
                  <a:lnTo>
                    <a:pt x="377405" y="46990"/>
                  </a:lnTo>
                  <a:lnTo>
                    <a:pt x="361708" y="46990"/>
                  </a:lnTo>
                  <a:lnTo>
                    <a:pt x="361657" y="45720"/>
                  </a:lnTo>
                  <a:lnTo>
                    <a:pt x="363374" y="45564"/>
                  </a:lnTo>
                  <a:lnTo>
                    <a:pt x="363347" y="44450"/>
                  </a:lnTo>
                  <a:lnTo>
                    <a:pt x="363042" y="43180"/>
                  </a:lnTo>
                  <a:lnTo>
                    <a:pt x="362496" y="40640"/>
                  </a:lnTo>
                  <a:lnTo>
                    <a:pt x="360578" y="31750"/>
                  </a:lnTo>
                  <a:lnTo>
                    <a:pt x="355333" y="24130"/>
                  </a:lnTo>
                  <a:lnTo>
                    <a:pt x="347776" y="20320"/>
                  </a:lnTo>
                  <a:lnTo>
                    <a:pt x="344237" y="17780"/>
                  </a:lnTo>
                  <a:close/>
                </a:path>
                <a:path w="453390" h="369569">
                  <a:moveTo>
                    <a:pt x="363374" y="45564"/>
                  </a:moveTo>
                  <a:lnTo>
                    <a:pt x="361657" y="45720"/>
                  </a:lnTo>
                  <a:lnTo>
                    <a:pt x="361708" y="46990"/>
                  </a:lnTo>
                  <a:lnTo>
                    <a:pt x="363410" y="46990"/>
                  </a:lnTo>
                  <a:lnTo>
                    <a:pt x="363374" y="45564"/>
                  </a:lnTo>
                  <a:close/>
                </a:path>
                <a:path w="453390" h="369569">
                  <a:moveTo>
                    <a:pt x="374557" y="44551"/>
                  </a:moveTo>
                  <a:lnTo>
                    <a:pt x="363374" y="45564"/>
                  </a:lnTo>
                  <a:lnTo>
                    <a:pt x="363410" y="46990"/>
                  </a:lnTo>
                  <a:lnTo>
                    <a:pt x="374027" y="46990"/>
                  </a:lnTo>
                  <a:lnTo>
                    <a:pt x="374557" y="44551"/>
                  </a:lnTo>
                  <a:close/>
                </a:path>
                <a:path w="453390" h="369569">
                  <a:moveTo>
                    <a:pt x="375678" y="44450"/>
                  </a:moveTo>
                  <a:lnTo>
                    <a:pt x="374557" y="44551"/>
                  </a:lnTo>
                  <a:lnTo>
                    <a:pt x="374027" y="46990"/>
                  </a:lnTo>
                  <a:lnTo>
                    <a:pt x="375729" y="46990"/>
                  </a:lnTo>
                  <a:lnTo>
                    <a:pt x="375678" y="44450"/>
                  </a:lnTo>
                  <a:close/>
                </a:path>
                <a:path w="453390" h="369569">
                  <a:moveTo>
                    <a:pt x="377958" y="44450"/>
                  </a:moveTo>
                  <a:lnTo>
                    <a:pt x="375678" y="44450"/>
                  </a:lnTo>
                  <a:lnTo>
                    <a:pt x="375729" y="46990"/>
                  </a:lnTo>
                  <a:lnTo>
                    <a:pt x="377405" y="46990"/>
                  </a:lnTo>
                  <a:lnTo>
                    <a:pt x="377958" y="44450"/>
                  </a:lnTo>
                  <a:close/>
                </a:path>
                <a:path w="453390" h="369569">
                  <a:moveTo>
                    <a:pt x="407339" y="15240"/>
                  </a:moveTo>
                  <a:lnTo>
                    <a:pt x="406641" y="15240"/>
                  </a:lnTo>
                  <a:lnTo>
                    <a:pt x="394128" y="16510"/>
                  </a:lnTo>
                  <a:lnTo>
                    <a:pt x="383833" y="24130"/>
                  </a:lnTo>
                  <a:lnTo>
                    <a:pt x="376789" y="34290"/>
                  </a:lnTo>
                  <a:lnTo>
                    <a:pt x="374557" y="44551"/>
                  </a:lnTo>
                  <a:lnTo>
                    <a:pt x="375678" y="44450"/>
                  </a:lnTo>
                  <a:lnTo>
                    <a:pt x="377958" y="44450"/>
                  </a:lnTo>
                  <a:lnTo>
                    <a:pt x="379893" y="35560"/>
                  </a:lnTo>
                  <a:lnTo>
                    <a:pt x="386205" y="26670"/>
                  </a:lnTo>
                  <a:lnTo>
                    <a:pt x="395429" y="20320"/>
                  </a:lnTo>
                  <a:lnTo>
                    <a:pt x="406641" y="17780"/>
                  </a:lnTo>
                  <a:lnTo>
                    <a:pt x="419831" y="17780"/>
                  </a:lnTo>
                  <a:lnTo>
                    <a:pt x="407339" y="15240"/>
                  </a:lnTo>
                  <a:close/>
                </a:path>
                <a:path w="453390" h="369569">
                  <a:moveTo>
                    <a:pt x="303161" y="30480"/>
                  </a:moveTo>
                  <a:lnTo>
                    <a:pt x="304584" y="31750"/>
                  </a:lnTo>
                  <a:lnTo>
                    <a:pt x="303161" y="30480"/>
                  </a:lnTo>
                  <a:close/>
                </a:path>
                <a:path w="453390" h="369569">
                  <a:moveTo>
                    <a:pt x="307223" y="30480"/>
                  </a:moveTo>
                  <a:lnTo>
                    <a:pt x="303161" y="30480"/>
                  </a:lnTo>
                  <a:lnTo>
                    <a:pt x="304584" y="31750"/>
                  </a:lnTo>
                  <a:lnTo>
                    <a:pt x="306019" y="31750"/>
                  </a:lnTo>
                  <a:lnTo>
                    <a:pt x="307223" y="30480"/>
                  </a:lnTo>
                  <a:close/>
                </a:path>
                <a:path w="453390" h="369569">
                  <a:moveTo>
                    <a:pt x="336575" y="15240"/>
                  </a:moveTo>
                  <a:lnTo>
                    <a:pt x="330771" y="15240"/>
                  </a:lnTo>
                  <a:lnTo>
                    <a:pt x="322729" y="16510"/>
                  </a:lnTo>
                  <a:lnTo>
                    <a:pt x="315177" y="19050"/>
                  </a:lnTo>
                  <a:lnTo>
                    <a:pt x="308513" y="24130"/>
                  </a:lnTo>
                  <a:lnTo>
                    <a:pt x="303136" y="30480"/>
                  </a:lnTo>
                  <a:lnTo>
                    <a:pt x="307223" y="30480"/>
                  </a:lnTo>
                  <a:lnTo>
                    <a:pt x="310836" y="26670"/>
                  </a:lnTo>
                  <a:lnTo>
                    <a:pt x="316804" y="21590"/>
                  </a:lnTo>
                  <a:lnTo>
                    <a:pt x="323567" y="19050"/>
                  </a:lnTo>
                  <a:lnTo>
                    <a:pt x="330771" y="17780"/>
                  </a:lnTo>
                  <a:lnTo>
                    <a:pt x="344237" y="17780"/>
                  </a:lnTo>
                  <a:lnTo>
                    <a:pt x="342468" y="16510"/>
                  </a:lnTo>
                  <a:lnTo>
                    <a:pt x="336575" y="15240"/>
                  </a:lnTo>
                  <a:close/>
                </a:path>
                <a:path w="453390" h="369569">
                  <a:moveTo>
                    <a:pt x="346572" y="3810"/>
                  </a:moveTo>
                  <a:lnTo>
                    <a:pt x="338747" y="3810"/>
                  </a:lnTo>
                  <a:lnTo>
                    <a:pt x="346621" y="6350"/>
                  </a:lnTo>
                  <a:lnTo>
                    <a:pt x="353695" y="11430"/>
                  </a:lnTo>
                  <a:lnTo>
                    <a:pt x="359067" y="13970"/>
                  </a:lnTo>
                  <a:lnTo>
                    <a:pt x="363664" y="19050"/>
                  </a:lnTo>
                  <a:lnTo>
                    <a:pt x="367512" y="24130"/>
                  </a:lnTo>
                  <a:lnTo>
                    <a:pt x="368058" y="25400"/>
                  </a:lnTo>
                  <a:lnTo>
                    <a:pt x="369214" y="25400"/>
                  </a:lnTo>
                  <a:lnTo>
                    <a:pt x="369747" y="24130"/>
                  </a:lnTo>
                  <a:lnTo>
                    <a:pt x="370721" y="22860"/>
                  </a:lnTo>
                  <a:lnTo>
                    <a:pt x="367169" y="22860"/>
                  </a:lnTo>
                  <a:lnTo>
                    <a:pt x="349629" y="5080"/>
                  </a:lnTo>
                  <a:lnTo>
                    <a:pt x="346572" y="3810"/>
                  </a:lnTo>
                  <a:close/>
                </a:path>
                <a:path w="453390" h="369569">
                  <a:moveTo>
                    <a:pt x="368547" y="20377"/>
                  </a:moveTo>
                  <a:lnTo>
                    <a:pt x="367169" y="22860"/>
                  </a:lnTo>
                  <a:lnTo>
                    <a:pt x="370027" y="22860"/>
                  </a:lnTo>
                  <a:lnTo>
                    <a:pt x="368547" y="20377"/>
                  </a:lnTo>
                  <a:close/>
                </a:path>
                <a:path w="453390" h="369569">
                  <a:moveTo>
                    <a:pt x="406501" y="0"/>
                  </a:moveTo>
                  <a:lnTo>
                    <a:pt x="369989" y="17780"/>
                  </a:lnTo>
                  <a:lnTo>
                    <a:pt x="368547" y="20377"/>
                  </a:lnTo>
                  <a:lnTo>
                    <a:pt x="370027" y="22860"/>
                  </a:lnTo>
                  <a:lnTo>
                    <a:pt x="370721" y="22860"/>
                  </a:lnTo>
                  <a:lnTo>
                    <a:pt x="372668" y="20320"/>
                  </a:lnTo>
                  <a:lnTo>
                    <a:pt x="375970" y="16510"/>
                  </a:lnTo>
                  <a:lnTo>
                    <a:pt x="379806" y="12700"/>
                  </a:lnTo>
                  <a:lnTo>
                    <a:pt x="378739" y="11430"/>
                  </a:lnTo>
                  <a:lnTo>
                    <a:pt x="381862" y="11430"/>
                  </a:lnTo>
                  <a:lnTo>
                    <a:pt x="385999" y="8890"/>
                  </a:lnTo>
                  <a:lnTo>
                    <a:pt x="392614" y="6350"/>
                  </a:lnTo>
                  <a:lnTo>
                    <a:pt x="406501" y="3810"/>
                  </a:lnTo>
                  <a:lnTo>
                    <a:pt x="423308" y="3810"/>
                  </a:lnTo>
                  <a:lnTo>
                    <a:pt x="416765" y="1270"/>
                  </a:lnTo>
                  <a:lnTo>
                    <a:pt x="406501" y="0"/>
                  </a:lnTo>
                  <a:close/>
                </a:path>
                <a:path w="453390" h="369569">
                  <a:moveTo>
                    <a:pt x="379801" y="12694"/>
                  </a:moveTo>
                  <a:close/>
                </a:path>
                <a:path w="453390" h="369569">
                  <a:moveTo>
                    <a:pt x="381862" y="11430"/>
                  </a:moveTo>
                  <a:lnTo>
                    <a:pt x="378739" y="11430"/>
                  </a:lnTo>
                  <a:lnTo>
                    <a:pt x="379801" y="12694"/>
                  </a:lnTo>
                  <a:lnTo>
                    <a:pt x="381862" y="114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254" y="1131422"/>
              <a:ext cx="91046" cy="85788"/>
            </a:xfrm>
            <a:prstGeom prst="rect">
              <a:avLst/>
            </a:prstGeom>
          </p:spPr>
        </p:pic>
        <p:pic>
          <p:nvPicPr>
            <p:cNvPr id="76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7328" y="760315"/>
              <a:ext cx="1371596" cy="536770"/>
            </a:xfrm>
            <a:prstGeom prst="rect">
              <a:avLst/>
            </a:prstGeom>
          </p:spPr>
        </p:pic>
      </p:grpSp>
      <p:sp>
        <p:nvSpPr>
          <p:cNvPr id="77" name="Text 1"/>
          <p:cNvSpPr/>
          <p:nvPr/>
        </p:nvSpPr>
        <p:spPr>
          <a:xfrm>
            <a:off x="-898765" y="2209395"/>
            <a:ext cx="9048874" cy="12423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Отчет</a:t>
            </a:r>
            <a:r>
              <a:rPr lang="en-US" sz="3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о</a:t>
            </a:r>
            <a:r>
              <a:rPr lang="ru-RU" sz="3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реализации 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3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«Законов тысячи добрых дел»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3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 рамках 147-ОЗ и 3-ОЗ</a:t>
            </a:r>
          </a:p>
          <a:p>
            <a:pPr algn="ctr">
              <a:lnSpc>
                <a:spcPts val="5550"/>
              </a:lnSpc>
            </a:pPr>
            <a:r>
              <a:rPr lang="ru-RU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Лужский</a:t>
            </a:r>
            <a:endParaRPr lang="ru-RU" sz="28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algn="ctr">
              <a:lnSpc>
                <a:spcPts val="5550"/>
              </a:lnSpc>
            </a:pPr>
            <a:r>
              <a:rPr lang="en-US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муниципальн</a:t>
            </a:r>
            <a:r>
              <a:rPr lang="ru-RU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ый</a:t>
            </a:r>
            <a:r>
              <a:rPr lang="en-US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район</a:t>
            </a:r>
            <a:endParaRPr lang="ru-RU" sz="28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algn="ctr">
              <a:lnSpc>
                <a:spcPts val="5550"/>
              </a:lnSpc>
            </a:pPr>
            <a:r>
              <a:rPr lang="ru-RU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2024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>
            <p:custDataLst>
              <p:tags r:id="rId1"/>
            </p:custDataLst>
          </p:nvPr>
        </p:nvGrpSpPr>
        <p:grpSpPr>
          <a:xfrm>
            <a:off x="5499624" y="1139279"/>
            <a:ext cx="12802870" cy="7675880"/>
            <a:chOff x="4883646" y="1251878"/>
            <a:chExt cx="12802870" cy="767588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251878"/>
              <a:ext cx="12802870" cy="7675880"/>
              <a:chOff x="793790" y="2481812"/>
              <a:chExt cx="12802870" cy="767588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481812"/>
                <a:ext cx="8566150" cy="67881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Осьминское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>
                <p:custDataLst>
                  <p:tags r:id="rId17"/>
                </p:custDataLst>
              </p:nvPr>
            </p:nvSpPr>
            <p:spPr>
              <a:xfrm>
                <a:off x="793790" y="3126972"/>
                <a:ext cx="7717155" cy="204851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>
                <p:custDataLst>
                  <p:tags r:id="rId18"/>
                </p:custDataLst>
              </p:nvPr>
            </p:nvSpPr>
            <p:spPr>
              <a:xfrm>
                <a:off x="1958380" y="3172692"/>
                <a:ext cx="6054090" cy="12528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Обустройство детских игровых площадок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 дер. Славянка и дер. Рель   </a:t>
                </a:r>
              </a:p>
            </p:txBody>
          </p:sp>
          <p:sp>
            <p:nvSpPr>
              <p:cNvPr id="7" name="Text 4"/>
              <p:cNvSpPr/>
              <p:nvPr>
                <p:custDataLst>
                  <p:tags r:id="rId19"/>
                </p:custDataLst>
              </p:nvPr>
            </p:nvSpPr>
            <p:spPr>
              <a:xfrm>
                <a:off x="2049820" y="3891512"/>
                <a:ext cx="11499215" cy="74231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1 500 000,00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>
                <p:custDataLst>
                  <p:tags r:id="rId20"/>
                </p:custDataLst>
              </p:nvPr>
            </p:nvSpPr>
            <p:spPr>
              <a:xfrm>
                <a:off x="2049185" y="4252827"/>
                <a:ext cx="11547475" cy="44640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1 349 999,47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>
                <p:custDataLst>
                  <p:tags r:id="rId21"/>
                </p:custDataLst>
              </p:nvPr>
            </p:nvSpPr>
            <p:spPr>
              <a:xfrm>
                <a:off x="2049820" y="4597632"/>
                <a:ext cx="6311265" cy="5651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150 000,53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>
                <p:custDataLst>
                  <p:tags r:id="rId22"/>
                </p:custDataLst>
              </p:nvPr>
            </p:nvSpPr>
            <p:spPr>
              <a:xfrm>
                <a:off x="794425" y="7773267"/>
                <a:ext cx="7717155" cy="2384425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>
                <p:custDataLst>
                  <p:tags r:id="rId23"/>
                </p:custDataLst>
              </p:nvPr>
            </p:nvSpPr>
            <p:spPr>
              <a:xfrm>
                <a:off x="1957745" y="7873597"/>
                <a:ext cx="5850890" cy="7556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  <a:sym typeface="+mn-ea"/>
                  </a:rPr>
                  <a:t>Обустройство детской игровой площадки </a:t>
                </a:r>
                <a:endPara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endParaRP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  <a:sym typeface="+mn-ea"/>
                  </a:rPr>
                  <a:t> в пос. Осьмино.</a:t>
                </a:r>
                <a:endPara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endParaRP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endPara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endParaRP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 </a:t>
                </a:r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4156" y="1896727"/>
              <a:ext cx="955040" cy="7013575"/>
              <a:chOff x="777280" y="3119755"/>
              <a:chExt cx="955040" cy="7013575"/>
            </a:xfrm>
          </p:grpSpPr>
          <p:sp>
            <p:nvSpPr>
              <p:cNvPr id="4" name="Shape 2"/>
              <p:cNvSpPr/>
              <p:nvPr>
                <p:custDataLst>
                  <p:tags r:id="rId15"/>
                </p:custDataLst>
              </p:nvPr>
            </p:nvSpPr>
            <p:spPr>
              <a:xfrm>
                <a:off x="777280" y="3119755"/>
                <a:ext cx="955040" cy="203835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>
                <p:custDataLst>
                  <p:tags r:id="rId16"/>
                </p:custDataLst>
              </p:nvPr>
            </p:nvSpPr>
            <p:spPr>
              <a:xfrm>
                <a:off x="777280" y="7752715"/>
                <a:ext cx="906780" cy="238061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Image 2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5815648" y="7286903"/>
            <a:ext cx="340162" cy="425291"/>
          </a:xfrm>
          <a:prstGeom prst="rect">
            <a:avLst/>
          </a:prstGeom>
        </p:spPr>
      </p:pic>
      <p:sp>
        <p:nvSpPr>
          <p:cNvPr id="21" name="Shape 1"/>
          <p:cNvSpPr/>
          <p:nvPr>
            <p:custDataLst>
              <p:tags r:id="rId3"/>
            </p:custDataLst>
          </p:nvPr>
        </p:nvSpPr>
        <p:spPr>
          <a:xfrm>
            <a:off x="5499735" y="4064000"/>
            <a:ext cx="7717790" cy="2124075"/>
          </a:xfrm>
          <a:prstGeom prst="roundRect">
            <a:avLst>
              <a:gd name="adj" fmla="val 1511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22" name="Shape 2"/>
          <p:cNvSpPr/>
          <p:nvPr>
            <p:custDataLst>
              <p:tags r:id="rId4"/>
            </p:custDataLst>
          </p:nvPr>
        </p:nvSpPr>
        <p:spPr>
          <a:xfrm>
            <a:off x="5500370" y="4036060"/>
            <a:ext cx="955040" cy="2152015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24" name="Text 3"/>
          <p:cNvSpPr/>
          <p:nvPr>
            <p:custDataLst>
              <p:tags r:id="rId5"/>
            </p:custDataLst>
          </p:nvPr>
        </p:nvSpPr>
        <p:spPr>
          <a:xfrm>
            <a:off x="6662944" y="4130764"/>
            <a:ext cx="6054090" cy="12528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Обустройство пожарных водоемов в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дер. Псоедь и дер Белое   </a:t>
            </a:r>
          </a:p>
        </p:txBody>
      </p:sp>
      <p:sp>
        <p:nvSpPr>
          <p:cNvPr id="31" name="Text 4"/>
          <p:cNvSpPr/>
          <p:nvPr>
            <p:custDataLst>
              <p:tags r:id="rId6"/>
            </p:custDataLst>
          </p:nvPr>
        </p:nvSpPr>
        <p:spPr>
          <a:xfrm>
            <a:off x="6755765" y="4911090"/>
            <a:ext cx="5315585" cy="3352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 751 112,00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32" name="Text 5"/>
          <p:cNvSpPr/>
          <p:nvPr>
            <p:custDataLst>
              <p:tags r:id="rId7"/>
            </p:custDataLst>
          </p:nvPr>
        </p:nvSpPr>
        <p:spPr>
          <a:xfrm>
            <a:off x="6710045" y="5314315"/>
            <a:ext cx="5062220" cy="5302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676 000,53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34" name="Text 6"/>
          <p:cNvSpPr/>
          <p:nvPr>
            <p:custDataLst>
              <p:tags r:id="rId8"/>
            </p:custDataLst>
          </p:nvPr>
        </p:nvSpPr>
        <p:spPr>
          <a:xfrm>
            <a:off x="6755130" y="5674360"/>
            <a:ext cx="6092190" cy="5651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75 111,47 </a:t>
            </a:r>
            <a:r>
              <a:rPr lang="ru-RU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35" name="Text 10"/>
          <p:cNvSpPr/>
          <p:nvPr>
            <p:custDataLst>
              <p:tags r:id="rId9"/>
            </p:custDataLst>
          </p:nvPr>
        </p:nvSpPr>
        <p:spPr>
          <a:xfrm>
            <a:off x="6663690" y="7296785"/>
            <a:ext cx="11847830" cy="3225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133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778,00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36" name="Text 11"/>
          <p:cNvSpPr/>
          <p:nvPr>
            <p:custDataLst>
              <p:tags r:id="rId10"/>
            </p:custDataLst>
          </p:nvPr>
        </p:nvSpPr>
        <p:spPr>
          <a:xfrm>
            <a:off x="6664325" y="7689850"/>
            <a:ext cx="4886960" cy="6026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бюджет: 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1 020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400,00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37" name="Text 12"/>
          <p:cNvSpPr/>
          <p:nvPr>
            <p:custDataLst>
              <p:tags r:id="rId11"/>
            </p:custDataLst>
          </p:nvPr>
        </p:nvSpPr>
        <p:spPr>
          <a:xfrm>
            <a:off x="6663055" y="8124190"/>
            <a:ext cx="5845810" cy="5232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113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378,00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5" name="Изображение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5240" y="-1270"/>
            <a:ext cx="5184775" cy="912241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/>
          <p:nvPr>
            <p:custDataLst>
              <p:tags r:id="rId13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772785" y="2396490"/>
            <a:ext cx="319405" cy="427355"/>
          </a:xfrm>
          <a:prstGeom prst="rect">
            <a:avLst/>
          </a:prstGeom>
        </p:spPr>
      </p:pic>
      <p:pic>
        <p:nvPicPr>
          <p:cNvPr id="14" name="Изображение 13"/>
          <p:cNvPicPr/>
          <p:nvPr>
            <p:custDataLst>
              <p:tags r:id="rId1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772150" y="4799965"/>
            <a:ext cx="319405" cy="4273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Ретюнское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3958822"/>
                <a:ext cx="5705475" cy="112331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 автомобильной дороги в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дер. Крени по ул. Подъездная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</a:t>
                </a: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5162782"/>
                <a:ext cx="11499215" cy="7442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807 000,00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644112"/>
                <a:ext cx="11547475" cy="10128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726 300,00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6086707"/>
                <a:ext cx="6311265" cy="9391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80 700,00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717155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45" y="7622772"/>
                <a:ext cx="5850890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Строительство мест накопления ТКО в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дер. Ретюнь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 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16522"/>
                <a:ext cx="11847830" cy="3498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1 133 778,00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864832"/>
                <a:ext cx="4886960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315682"/>
                <a:ext cx="5845810" cy="5492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113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378,00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955040" cy="6540500"/>
              <a:chOff x="776645" y="3606165"/>
              <a:chExt cx="955040" cy="6540500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606165"/>
                <a:ext cx="9550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420610"/>
                <a:ext cx="906780" cy="272605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48" y="7286903"/>
            <a:ext cx="340162" cy="42529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" y="-1270"/>
            <a:ext cx="4857750" cy="933259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013" y="3528338"/>
            <a:ext cx="340162" cy="4252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Серебрянское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3958822"/>
                <a:ext cx="5705475" cy="736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 участка дороги в дер. Бараново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</a:t>
                </a: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4639542"/>
                <a:ext cx="11499215" cy="6184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764 556,00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153892"/>
                <a:ext cx="11547475" cy="7054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688 100,00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5625697"/>
                <a:ext cx="6311265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76 456,00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717155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45" y="7622772"/>
                <a:ext cx="5850890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Обустройство тротуара в пос. Серебрянский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 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16522"/>
                <a:ext cx="11847830" cy="3498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133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778,00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864832"/>
                <a:ext cx="4886960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315682"/>
                <a:ext cx="5845810" cy="5492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113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378,00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955040" cy="6540500"/>
              <a:chOff x="776645" y="3606165"/>
              <a:chExt cx="955040" cy="6540500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606165"/>
                <a:ext cx="9550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420610"/>
                <a:ext cx="906780" cy="272605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48" y="7286903"/>
            <a:ext cx="340162" cy="42529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4517390" cy="915416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013" y="3386098"/>
            <a:ext cx="340162" cy="4252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Скребловское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489557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3958822"/>
                <a:ext cx="5705475" cy="736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Благоустройство территории у Дома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культуры в пос. Межозерный  </a:t>
                </a: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4854807"/>
                <a:ext cx="11499215" cy="6089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1 430 920,91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258667"/>
                <a:ext cx="11547475" cy="60071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1 223 200,00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5736822"/>
                <a:ext cx="6311265" cy="6692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207 720,91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717155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45" y="7622772"/>
                <a:ext cx="5850890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Обустройство пешеходных дорожек в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пос. Скреблево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16522"/>
                <a:ext cx="11847830" cy="3498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497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729,83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864832"/>
                <a:ext cx="4886960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315682"/>
                <a:ext cx="5845810" cy="5492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477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329,83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241532"/>
              <a:ext cx="955040" cy="6682105"/>
              <a:chOff x="776645" y="3464560"/>
              <a:chExt cx="955040" cy="6682105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464560"/>
                <a:ext cx="9550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420610"/>
                <a:ext cx="906780" cy="272605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48" y="7286903"/>
            <a:ext cx="340162" cy="425291"/>
          </a:xfrm>
          <a:prstGeom prst="rect">
            <a:avLst/>
          </a:prstGeom>
        </p:spPr>
      </p:pic>
      <p:pic>
        <p:nvPicPr>
          <p:cNvPr id="20" name="Изображение 19"/>
          <p:cNvPicPr/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5815965" y="3329940"/>
            <a:ext cx="189865" cy="490220"/>
          </a:xfrm>
          <a:prstGeom prst="rect">
            <a:avLst/>
          </a:prstGeom>
          <a:ln>
            <a:noFill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4518025" cy="914082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Толмачевское городское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3958822"/>
                <a:ext cx="5705475" cy="736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Благоустройство дворовой территории в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пос. Плоское</a:t>
                </a: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4639542"/>
                <a:ext cx="11499215" cy="6184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1 669 656,00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153892"/>
                <a:ext cx="11547475" cy="7054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1 452 600,00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5625697"/>
                <a:ext cx="6311265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217 056,00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717155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45" y="7622772"/>
                <a:ext cx="5850890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Благоустро</a:t>
                </a:r>
                <a:r>
                  <a:rPr lang="ru-RU" altLang="en-US" sz="2200" dirty="0">
                    <a:solidFill>
                      <a:schemeClr val="tx1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йство дворовой территории в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chemeClr val="tx1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г.п. Толмачёво   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16522"/>
                <a:ext cx="11847830" cy="3498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1 172 874,00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864832"/>
                <a:ext cx="4886960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315682"/>
                <a:ext cx="5845810" cy="5492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152 474,00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955040" cy="6540500"/>
              <a:chOff x="776645" y="3606165"/>
              <a:chExt cx="955040" cy="6540500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606165"/>
                <a:ext cx="9550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420610"/>
                <a:ext cx="906780" cy="272605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Изображение 19"/>
          <p:cNvPicPr/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5815965" y="3329940"/>
            <a:ext cx="189865" cy="490220"/>
          </a:xfrm>
          <a:prstGeom prst="rect">
            <a:avLst/>
          </a:prstGeom>
          <a:ln>
            <a:noFill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765"/>
            <a:ext cx="4297680" cy="915352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6246" y="7059560"/>
            <a:ext cx="340165" cy="3647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Торковичское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3958822"/>
                <a:ext cx="5705475" cy="736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Приобретение щебня для частичного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ремонта дороги в дер. Овиновичи </a:t>
                </a: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4639542"/>
                <a:ext cx="11499215" cy="6184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 127 445,00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153892"/>
                <a:ext cx="11547475" cy="7054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114 700,00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5625697"/>
                <a:ext cx="6311265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12 745,00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717155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45" y="7622772"/>
                <a:ext cx="5850890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Обустройство территории в пос. Торковичи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16522"/>
                <a:ext cx="11847830" cy="3498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133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778,00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864832"/>
                <a:ext cx="4886960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315682"/>
                <a:ext cx="5845810" cy="5492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113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378,00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955040" cy="6540500"/>
              <a:chOff x="776645" y="3606165"/>
              <a:chExt cx="955040" cy="6540500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606165"/>
                <a:ext cx="9550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420610"/>
                <a:ext cx="906780" cy="272605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013" y="3490238"/>
            <a:ext cx="340162" cy="42529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" y="-1270"/>
            <a:ext cx="4949825" cy="91313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4976" y="7081150"/>
            <a:ext cx="340165" cy="3647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Ям-Тёсовское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3958822"/>
                <a:ext cx="5705475" cy="736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Приобретение и установка пожарных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резервуаров в 4 деревнях </a:t>
                </a: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4638907"/>
                <a:ext cx="11546840" cy="6184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 2 061 686,00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153892"/>
                <a:ext cx="11547475" cy="7054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1 834 900,00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5625697"/>
                <a:ext cx="6311265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226 786,00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717155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45" y="7622772"/>
                <a:ext cx="5850890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Ремонт дороги в дер. Ям-Тёсово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  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16522"/>
                <a:ext cx="11847830" cy="3498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146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517,00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864832"/>
                <a:ext cx="4886960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315682"/>
                <a:ext cx="5845810" cy="5492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126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117,00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955040" cy="6540500"/>
              <a:chOff x="776645" y="3606165"/>
              <a:chExt cx="955040" cy="6540500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606165"/>
                <a:ext cx="9550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420610"/>
                <a:ext cx="906780" cy="272605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48" y="7286903"/>
            <a:ext cx="340162" cy="42529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255" y="0"/>
            <a:ext cx="4874895" cy="91948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5723890" y="3605530"/>
            <a:ext cx="459740" cy="5575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550424" y="1251039"/>
            <a:ext cx="12663805" cy="4769485"/>
            <a:chOff x="4883646" y="1363638"/>
            <a:chExt cx="12663805" cy="4769485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2663805" cy="4769485"/>
              <a:chOff x="793790" y="2593572"/>
              <a:chExt cx="12663805" cy="4769485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Лужское городское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952540" y="4246477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4246477"/>
                <a:ext cx="5705475" cy="736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Установка остановочных павильонов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на территории г. Луги   </a:t>
                </a: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1958380" y="5072612"/>
                <a:ext cx="11499215" cy="6184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 3 444 551,00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1958380" y="5691102"/>
                <a:ext cx="6725920" cy="7054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3 061 200,00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1958380" y="6285462"/>
                <a:ext cx="6311265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378 351,00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sp>
          <p:nvSpPr>
            <p:cNvPr id="4" name="Shape 2"/>
            <p:cNvSpPr/>
            <p:nvPr/>
          </p:nvSpPr>
          <p:spPr>
            <a:xfrm>
              <a:off x="5043031" y="3016543"/>
              <a:ext cx="954405" cy="3104515"/>
            </a:xfrm>
            <a:prstGeom prst="rect">
              <a:avLst/>
            </a:prstGeom>
            <a:solidFill>
              <a:srgbClr val="E9ECF2"/>
            </a:solidFill>
          </p:spPr>
        </p: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Изображение 19"/>
          <p:cNvPicPr/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6005830" y="3858260"/>
            <a:ext cx="189865" cy="490220"/>
          </a:xfrm>
          <a:prstGeom prst="rect">
            <a:avLst/>
          </a:prstGeom>
          <a:ln>
            <a:noFill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1910"/>
            <a:ext cx="4844415" cy="919543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3251"/>
            <a:ext cx="11850648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Распределение субсидий по поселениям</a:t>
            </a:r>
            <a:endParaRPr lang="en-US" sz="445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44443241"/>
              </p:ext>
            </p:extLst>
          </p:nvPr>
        </p:nvGraphicFramePr>
        <p:xfrm>
          <a:off x="579755" y="1709420"/>
          <a:ext cx="13135610" cy="7412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45500"/>
            <a:ext cx="7819549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Основные направления проектов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8505" y="4151828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>
            <p:custDataLst>
              <p:tags r:id="rId1"/>
            </p:custDataLst>
          </p:nvPr>
        </p:nvSpPr>
        <p:spPr>
          <a:xfrm>
            <a:off x="883920" y="5128895"/>
            <a:ext cx="2056130" cy="2832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Ремонт дорог</a:t>
            </a:r>
            <a:endParaRPr lang="en-US" sz="2200" dirty="0"/>
          </a:p>
        </p:txBody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706755" y="5904230"/>
            <a:ext cx="3987165" cy="4387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        8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прое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ктов</a:t>
            </a:r>
          </a:p>
        </p:txBody>
      </p:sp>
      <p:sp>
        <p:nvSpPr>
          <p:cNvPr id="7" name="Text 3"/>
          <p:cNvSpPr/>
          <p:nvPr>
            <p:custDataLst>
              <p:tags r:id="rId3"/>
            </p:custDataLst>
          </p:nvPr>
        </p:nvSpPr>
        <p:spPr>
          <a:xfrm>
            <a:off x="5342255" y="5139055"/>
            <a:ext cx="3592195" cy="3549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Детские площадки </a:t>
            </a:r>
          </a:p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8" name="Text 4"/>
          <p:cNvSpPr/>
          <p:nvPr>
            <p:custDataLst>
              <p:tags r:id="rId4"/>
            </p:custDataLst>
          </p:nvPr>
        </p:nvSpPr>
        <p:spPr>
          <a:xfrm>
            <a:off x="4875530" y="5904230"/>
            <a:ext cx="3908425" cy="3270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                 4 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проект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а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8320" y="6723380"/>
            <a:ext cx="457200" cy="410845"/>
          </a:xfrm>
          <a:prstGeom prst="rect">
            <a:avLst/>
          </a:prstGeom>
        </p:spPr>
      </p:pic>
      <p:sp>
        <p:nvSpPr>
          <p:cNvPr id="10" name="Text 5"/>
          <p:cNvSpPr/>
          <p:nvPr>
            <p:custDataLst>
              <p:tags r:id="rId6"/>
            </p:custDataLst>
          </p:nvPr>
        </p:nvSpPr>
        <p:spPr>
          <a:xfrm>
            <a:off x="793790" y="7158552"/>
            <a:ext cx="2136219" cy="2170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Пожарная безопасность</a:t>
            </a:r>
            <a:endParaRPr lang="en-US" sz="2200" dirty="0"/>
          </a:p>
        </p:txBody>
      </p:sp>
      <p:sp>
        <p:nvSpPr>
          <p:cNvPr id="11" name="Text 6"/>
          <p:cNvSpPr/>
          <p:nvPr>
            <p:custDataLst>
              <p:tags r:id="rId7"/>
            </p:custDataLst>
          </p:nvPr>
        </p:nvSpPr>
        <p:spPr>
          <a:xfrm>
            <a:off x="727710" y="7931150"/>
            <a:ext cx="3907790" cy="3409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          2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проект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а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Текстовое поле 16"/>
          <p:cNvSpPr txBox="1"/>
          <p:nvPr/>
        </p:nvSpPr>
        <p:spPr>
          <a:xfrm>
            <a:off x="5092700" y="7020560"/>
            <a:ext cx="4876800" cy="867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  <a:sym typeface="+mn-ea"/>
              </a:rPr>
              <a:t>Благоустройство территории </a:t>
            </a: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5778500" y="7931150"/>
            <a:ext cx="2103120" cy="637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</a:rPr>
              <a:t>14</a:t>
            </a:r>
            <a:r>
              <a:rPr lang="ru-RU" altLang="en-US" dirty="0"/>
              <a:t> </a:t>
            </a:r>
            <a:r>
              <a:rPr lang="en-US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проект</a:t>
            </a:r>
            <a:r>
              <a:rPr lang="ru-RU" altLang="en-US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ов</a:t>
            </a:r>
            <a:endParaRPr lang="en-US" sz="1750" dirty="0">
              <a:solidFill>
                <a:srgbClr val="15213F"/>
              </a:solidFill>
              <a:latin typeface="Roboto" panose="02000000000000000000" pitchFamily="34" charset="0"/>
              <a:ea typeface="Roboto" panose="02000000000000000000" pitchFamily="34" charset="-122"/>
              <a:cs typeface="Roboto" panose="02000000000000000000" pitchFamily="34" charset="-120"/>
            </a:endParaRPr>
          </a:p>
          <a:p>
            <a:endParaRPr lang="ru-RU" altLang="en-US" sz="1750" dirty="0">
              <a:solidFill>
                <a:srgbClr val="15213F"/>
              </a:solidFill>
              <a:latin typeface="Roboto" panose="02000000000000000000" pitchFamily="34" charset="0"/>
              <a:ea typeface="Roboto" panose="02000000000000000000" pitchFamily="34" charset="-122"/>
              <a:cs typeface="Roboto" panose="02000000000000000000" pitchFamily="34" charset="-120"/>
            </a:endParaRPr>
          </a:p>
        </p:txBody>
      </p:sp>
      <p:pic>
        <p:nvPicPr>
          <p:cNvPr id="6" name="Изображение 5"/>
          <p:cNvPicPr/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2360" y="6458585"/>
            <a:ext cx="321310" cy="518795"/>
          </a:xfrm>
          <a:prstGeom prst="rect">
            <a:avLst/>
          </a:prstGeom>
          <a:ln>
            <a:noFill/>
          </a:ln>
        </p:spPr>
      </p:pic>
      <p:pic>
        <p:nvPicPr>
          <p:cNvPr id="13" name="Изображение 12"/>
          <p:cNvPicPr/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60795" y="4151630"/>
            <a:ext cx="319405" cy="4273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054845" y="2627639"/>
            <a:ext cx="4242864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ru-RU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Итоги реализации</a:t>
            </a:r>
            <a:endParaRPr lang="en-US" sz="3550" dirty="0"/>
          </a:p>
        </p:txBody>
      </p:sp>
      <p:grpSp>
        <p:nvGrpSpPr>
          <p:cNvPr id="11" name="Группа 10"/>
          <p:cNvGrpSpPr/>
          <p:nvPr>
            <p:custDataLst>
              <p:tags r:id="rId1"/>
            </p:custDataLst>
          </p:nvPr>
        </p:nvGrpSpPr>
        <p:grpSpPr>
          <a:xfrm>
            <a:off x="1080655" y="4145507"/>
            <a:ext cx="12932228" cy="2068427"/>
            <a:chOff x="793789" y="4901256"/>
            <a:chExt cx="7744968" cy="2068427"/>
          </a:xfrm>
        </p:grpSpPr>
        <p:sp>
          <p:nvSpPr>
            <p:cNvPr id="5" name="Text 2"/>
            <p:cNvSpPr/>
            <p:nvPr>
              <p:custDataLst>
                <p:tags r:id="rId2"/>
              </p:custDataLst>
            </p:nvPr>
          </p:nvSpPr>
          <p:spPr>
            <a:xfrm>
              <a:off x="793790" y="4906685"/>
              <a:ext cx="2329814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/>
                <a:t>28</a:t>
              </a:r>
            </a:p>
          </p:txBody>
        </p:sp>
        <p:sp>
          <p:nvSpPr>
            <p:cNvPr id="6" name="Text 3"/>
            <p:cNvSpPr/>
            <p:nvPr>
              <p:custDataLst>
                <p:tags r:id="rId3"/>
              </p:custDataLst>
            </p:nvPr>
          </p:nvSpPr>
          <p:spPr>
            <a:xfrm>
              <a:off x="793789" y="5906693"/>
              <a:ext cx="2329815" cy="3543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Реализованных</a:t>
              </a:r>
            </a:p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</a:t>
              </a:r>
              <a:r>
                <a:rPr 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роектов</a:t>
              </a:r>
              <a:endParaRPr lang="en-US" sz="2200" dirty="0"/>
            </a:p>
          </p:txBody>
        </p:sp>
        <p:sp>
          <p:nvSpPr>
            <p:cNvPr id="7" name="Text 4"/>
            <p:cNvSpPr/>
            <p:nvPr>
              <p:custDataLst>
                <p:tags r:id="rId4"/>
              </p:custDataLst>
            </p:nvPr>
          </p:nvSpPr>
          <p:spPr>
            <a:xfrm>
              <a:off x="3362680" y="4901256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/>
                <a:t>14</a:t>
              </a:r>
            </a:p>
          </p:txBody>
        </p:sp>
        <p:sp>
          <p:nvSpPr>
            <p:cNvPr id="8" name="Text 5"/>
            <p:cNvSpPr/>
            <p:nvPr>
              <p:custDataLst>
                <p:tags r:id="rId5"/>
              </p:custDataLst>
            </p:nvPr>
          </p:nvSpPr>
          <p:spPr>
            <a:xfrm>
              <a:off x="3555303" y="5906693"/>
              <a:ext cx="1944571" cy="10629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Муниципальных образований</a:t>
              </a:r>
              <a:endParaRPr lang="en-US" sz="22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6208942" y="4906685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более 3</a:t>
              </a:r>
              <a:r>
                <a:rPr lang="ru-RU" sz="5850" dirty="0">
                  <a:solidFill>
                    <a:srgbClr val="15213F"/>
                  </a:solidFill>
                  <a:latin typeface="Arial Narrow" panose="020B0606020202030204" pitchFamily="34" charset="0"/>
                  <a:ea typeface="Roboto Slab" pitchFamily="34" charset="-122"/>
                  <a:cs typeface="Roboto Slab" pitchFamily="34" charset="-120"/>
                </a:rPr>
                <a:t>9</a:t>
              </a:r>
              <a:r>
                <a:rPr lang="ru-RU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endParaRPr lang="en-US" sz="5850" dirty="0"/>
            </a:p>
          </p:txBody>
        </p:sp>
        <p:sp>
          <p:nvSpPr>
            <p:cNvPr id="10" name="Text 7"/>
            <p:cNvSpPr/>
            <p:nvPr/>
          </p:nvSpPr>
          <p:spPr>
            <a:xfrm>
              <a:off x="6369663" y="5906693"/>
              <a:ext cx="1989677" cy="7086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2750"/>
                </a:lnSpc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Населенных пунктов</a:t>
              </a:r>
              <a:endParaRPr lang="en-US" sz="2200" dirty="0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217"/>
            <a:ext cx="5486400" cy="5486400"/>
          </a:xfrm>
          <a:prstGeom prst="rect">
            <a:avLst/>
          </a:prstGeom>
        </p:spPr>
      </p:pic>
      <p:grpSp>
        <p:nvGrpSpPr>
          <p:cNvPr id="2" name="Группа 1"/>
          <p:cNvGrpSpPr/>
          <p:nvPr>
            <p:custDataLst>
              <p:tags r:id="rId1"/>
            </p:custDataLst>
          </p:nvPr>
        </p:nvGrpSpPr>
        <p:grpSpPr>
          <a:xfrm>
            <a:off x="6280190" y="3831073"/>
            <a:ext cx="7627474" cy="1740456"/>
            <a:chOff x="6280190" y="5197316"/>
            <a:chExt cx="7627474" cy="1740456"/>
          </a:xfrm>
        </p:grpSpPr>
        <p:sp>
          <p:nvSpPr>
            <p:cNvPr id="5" name="Text 2"/>
            <p:cNvSpPr/>
            <p:nvPr>
              <p:custDataLst>
                <p:tags r:id="rId2"/>
              </p:custDataLst>
            </p:nvPr>
          </p:nvSpPr>
          <p:spPr>
            <a:xfrm>
              <a:off x="6280190" y="5197316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/>
                <a:t>28</a:t>
              </a:r>
            </a:p>
          </p:txBody>
        </p:sp>
        <p:sp>
          <p:nvSpPr>
            <p:cNvPr id="6" name="Text 3"/>
            <p:cNvSpPr/>
            <p:nvPr>
              <p:custDataLst>
                <p:tags r:id="rId3"/>
              </p:custDataLst>
            </p:nvPr>
          </p:nvSpPr>
          <p:spPr>
            <a:xfrm>
              <a:off x="6280190" y="6229112"/>
              <a:ext cx="2329815" cy="7086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Реализованных проектов</a:t>
              </a:r>
              <a:endParaRPr lang="en-US" sz="2200" dirty="0"/>
            </a:p>
          </p:txBody>
        </p:sp>
        <p:sp>
          <p:nvSpPr>
            <p:cNvPr id="7" name="Text 4"/>
            <p:cNvSpPr/>
            <p:nvPr>
              <p:custDataLst>
                <p:tags r:id="rId4"/>
              </p:custDataLst>
            </p:nvPr>
          </p:nvSpPr>
          <p:spPr>
            <a:xfrm>
              <a:off x="8893493" y="5197316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28</a:t>
              </a:r>
              <a:r>
                <a:rPr lang="en-US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</a:t>
              </a:r>
              <a:r>
                <a:rPr lang="ru-RU" altLang="en-US" sz="58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8</a:t>
              </a:r>
            </a:p>
          </p:txBody>
        </p:sp>
        <p:sp>
          <p:nvSpPr>
            <p:cNvPr id="8" name="Text 5"/>
            <p:cNvSpPr/>
            <p:nvPr>
              <p:custDataLst>
                <p:tags r:id="rId5"/>
              </p:custDataLst>
            </p:nvPr>
          </p:nvSpPr>
          <p:spPr>
            <a:xfrm>
              <a:off x="8893493" y="6229112"/>
              <a:ext cx="2329815" cy="7086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Выделено из о</a:t>
              </a:r>
              <a:r>
                <a:rPr 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бластно</a:t>
              </a:r>
              <a:r>
                <a:rPr lang="ru-RU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го</a:t>
              </a: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бюджет</a:t>
              </a: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а</a:t>
              </a: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 </a:t>
              </a:r>
              <a:endParaRPr lang="ru-RU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</a:t>
              </a:r>
              <a:r>
                <a:rPr lang="en-US" sz="220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лн</a:t>
              </a: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.</a:t>
              </a: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рублей</a:t>
              </a:r>
              <a:endParaRPr lang="en-US" sz="2200" dirty="0"/>
            </a:p>
          </p:txBody>
        </p:sp>
        <p:sp>
          <p:nvSpPr>
            <p:cNvPr id="9" name="Text 6"/>
            <p:cNvSpPr/>
            <p:nvPr>
              <p:custDataLst>
                <p:tags r:id="rId6"/>
              </p:custDataLst>
            </p:nvPr>
          </p:nvSpPr>
          <p:spPr>
            <a:xfrm>
              <a:off x="11506795" y="5197316"/>
              <a:ext cx="2329815" cy="74842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850"/>
                </a:lnSpc>
                <a:buNone/>
              </a:pPr>
              <a:r>
                <a:rPr lang="ru-RU" altLang="en-US" sz="5850" dirty="0"/>
                <a:t>14</a:t>
              </a:r>
            </a:p>
          </p:txBody>
        </p:sp>
        <p:sp>
          <p:nvSpPr>
            <p:cNvPr id="10" name="Text 7"/>
            <p:cNvSpPr/>
            <p:nvPr>
              <p:custDataLst>
                <p:tags r:id="rId7"/>
              </p:custDataLst>
            </p:nvPr>
          </p:nvSpPr>
          <p:spPr>
            <a:xfrm>
              <a:off x="11435740" y="6229112"/>
              <a:ext cx="2471924" cy="7086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ru-RU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Муниципальных образований</a:t>
              </a:r>
              <a:endParaRPr lang="en-US" sz="22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5627370" y="2778760"/>
          <a:ext cx="5582285" cy="3469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371475" y="2816860"/>
          <a:ext cx="4864100" cy="3329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" name="Text 0"/>
          <p:cNvSpPr/>
          <p:nvPr/>
        </p:nvSpPr>
        <p:spPr>
          <a:xfrm>
            <a:off x="793790" y="1098774"/>
            <a:ext cx="5135047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ru-RU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Распределение финансирования</a:t>
            </a:r>
            <a:endParaRPr lang="en-US" sz="3550" dirty="0"/>
          </a:p>
        </p:txBody>
      </p:sp>
      <p:grpSp>
        <p:nvGrpSpPr>
          <p:cNvPr id="15" name="Группа 14"/>
          <p:cNvGrpSpPr/>
          <p:nvPr>
            <p:custDataLst>
              <p:tags r:id="rId1"/>
            </p:custDataLst>
          </p:nvPr>
        </p:nvGrpSpPr>
        <p:grpSpPr>
          <a:xfrm>
            <a:off x="793671" y="4116243"/>
            <a:ext cx="13042820" cy="3121462"/>
            <a:chOff x="793790" y="5173147"/>
            <a:chExt cx="13042820" cy="3121462"/>
          </a:xfrm>
        </p:grpSpPr>
        <p:sp>
          <p:nvSpPr>
            <p:cNvPr id="3" name="Text 1"/>
            <p:cNvSpPr/>
            <p:nvPr>
              <p:custDataLst>
                <p:tags r:id="rId2"/>
              </p:custDataLst>
            </p:nvPr>
          </p:nvSpPr>
          <p:spPr>
            <a:xfrm>
              <a:off x="1478042" y="5173147"/>
              <a:ext cx="2789873" cy="56697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450"/>
                </a:lnSpc>
                <a:buNone/>
              </a:pP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87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</a:t>
              </a: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3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%</a:t>
              </a:r>
              <a:endParaRPr lang="en-US" sz="4450" dirty="0"/>
            </a:p>
          </p:txBody>
        </p:sp>
        <p:sp>
          <p:nvSpPr>
            <p:cNvPr id="5" name="Text 2"/>
            <p:cNvSpPr/>
            <p:nvPr>
              <p:custDataLst>
                <p:tags r:id="rId3"/>
              </p:custDataLst>
            </p:nvPr>
          </p:nvSpPr>
          <p:spPr>
            <a:xfrm>
              <a:off x="1455420" y="7441287"/>
              <a:ext cx="2835235" cy="3543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Областной бюджет</a:t>
              </a:r>
              <a:endParaRPr lang="en-US" sz="2200" dirty="0"/>
            </a:p>
          </p:txBody>
        </p:sp>
        <p:sp>
          <p:nvSpPr>
            <p:cNvPr id="6" name="Text 3"/>
            <p:cNvSpPr/>
            <p:nvPr>
              <p:custDataLst>
                <p:tags r:id="rId4"/>
              </p:custDataLst>
            </p:nvPr>
          </p:nvSpPr>
          <p:spPr>
            <a:xfrm>
              <a:off x="793790" y="7931706"/>
              <a:ext cx="4158615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ru-RU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28,8 млн. рублей</a:t>
              </a:r>
              <a:endParaRPr lang="en-US" sz="1750" dirty="0"/>
            </a:p>
          </p:txBody>
        </p:sp>
        <p:sp>
          <p:nvSpPr>
            <p:cNvPr id="7" name="Text 4"/>
            <p:cNvSpPr/>
            <p:nvPr>
              <p:custDataLst>
                <p:tags r:id="rId5"/>
              </p:custDataLst>
            </p:nvPr>
          </p:nvSpPr>
          <p:spPr>
            <a:xfrm>
              <a:off x="6758980" y="5173147"/>
              <a:ext cx="927100" cy="56705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450"/>
                </a:lnSpc>
                <a:buNone/>
              </a:pP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11,81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%</a:t>
              </a:r>
              <a:endParaRPr lang="en-US" sz="4450" dirty="0"/>
            </a:p>
          </p:txBody>
        </p:sp>
        <p:sp>
          <p:nvSpPr>
            <p:cNvPr id="9" name="Text 5"/>
            <p:cNvSpPr/>
            <p:nvPr>
              <p:custDataLst>
                <p:tags r:id="rId6"/>
              </p:custDataLst>
            </p:nvPr>
          </p:nvSpPr>
          <p:spPr>
            <a:xfrm>
              <a:off x="5897523" y="7441287"/>
              <a:ext cx="2835235" cy="3543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Местный бюджет</a:t>
              </a:r>
              <a:endParaRPr lang="en-US" sz="2200" dirty="0"/>
            </a:p>
          </p:txBody>
        </p:sp>
        <p:sp>
          <p:nvSpPr>
            <p:cNvPr id="10" name="Text 6"/>
            <p:cNvSpPr/>
            <p:nvPr>
              <p:custDataLst>
                <p:tags r:id="rId7"/>
              </p:custDataLst>
            </p:nvPr>
          </p:nvSpPr>
          <p:spPr>
            <a:xfrm>
              <a:off x="5235893" y="7931706"/>
              <a:ext cx="4158615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ru-RU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3,9 млн.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рублей</a:t>
              </a:r>
              <a:endParaRPr lang="en-US" sz="1750" dirty="0"/>
            </a:p>
          </p:txBody>
        </p:sp>
        <p:sp>
          <p:nvSpPr>
            <p:cNvPr id="11" name="Text 7"/>
            <p:cNvSpPr/>
            <p:nvPr>
              <p:custDataLst>
                <p:tags r:id="rId8"/>
              </p:custDataLst>
            </p:nvPr>
          </p:nvSpPr>
          <p:spPr>
            <a:xfrm>
              <a:off x="10362248" y="5173147"/>
              <a:ext cx="2789873" cy="56697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4450"/>
                </a:lnSpc>
                <a:buNone/>
              </a:pP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0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,</a:t>
              </a:r>
              <a:r>
                <a:rPr lang="ru-RU" alt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9</a:t>
              </a:r>
              <a:r>
                <a:rPr lang="en-US" sz="44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%</a:t>
              </a:r>
              <a:endParaRPr lang="en-US" sz="4450" dirty="0"/>
            </a:p>
          </p:txBody>
        </p:sp>
        <p:sp>
          <p:nvSpPr>
            <p:cNvPr id="13" name="Text 8"/>
            <p:cNvSpPr/>
            <p:nvPr>
              <p:custDataLst>
                <p:tags r:id="rId9"/>
              </p:custDataLst>
            </p:nvPr>
          </p:nvSpPr>
          <p:spPr>
            <a:xfrm>
              <a:off x="10339626" y="7441287"/>
              <a:ext cx="2835235" cy="3543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Вклад граждан</a:t>
              </a:r>
              <a:endParaRPr lang="en-US" sz="2200" dirty="0"/>
            </a:p>
          </p:txBody>
        </p:sp>
        <p:sp>
          <p:nvSpPr>
            <p:cNvPr id="14" name="Text 9"/>
            <p:cNvSpPr/>
            <p:nvPr>
              <p:custDataLst>
                <p:tags r:id="rId10"/>
              </p:custDataLst>
            </p:nvPr>
          </p:nvSpPr>
          <p:spPr>
            <a:xfrm>
              <a:off x="9677995" y="7931706"/>
              <a:ext cx="4158615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ru-RU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308 тыс. рублей</a:t>
              </a:r>
              <a:endParaRPr lang="en-US" sz="1750" dirty="0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6" name="Диаграмма 15"/>
          <p:cNvGraphicFramePr/>
          <p:nvPr/>
        </p:nvGraphicFramePr>
        <p:xfrm>
          <a:off x="8336915" y="2386330"/>
          <a:ext cx="6616700" cy="3862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4147185" y="1260475"/>
            <a:ext cx="13012420" cy="6130290"/>
            <a:chOff x="4883646" y="1363638"/>
            <a:chExt cx="13012340" cy="6130085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4883646" y="1363638"/>
              <a:ext cx="13012340" cy="6130085"/>
              <a:chOff x="793790" y="2593572"/>
              <a:chExt cx="13012340" cy="6130085"/>
            </a:xfrm>
          </p:grpSpPr>
          <p:sp>
            <p:nvSpPr>
              <p:cNvPr id="39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>
                  <a:lnSpc>
                    <a:spcPts val="4450"/>
                  </a:lnSpc>
                </a:pPr>
                <a:r>
                  <a:rPr lang="ru-RU" altLang="en-US" sz="3550" dirty="0" err="1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Володарское</a:t>
                </a:r>
                <a:r>
                  <a:rPr 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сель</a:t>
                </a:r>
                <a:r>
                  <a:rPr lang="en-US" sz="3550" dirty="0" err="1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ское</a:t>
                </a:r>
                <a:r>
                  <a:rPr 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</a:t>
                </a:r>
                <a:r>
                  <a:rPr lang="en-US" sz="3550" dirty="0" err="1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поселение</a:t>
                </a:r>
                <a:endParaRPr lang="en-US" sz="3550" dirty="0"/>
              </a:p>
            </p:txBody>
          </p:sp>
          <p:sp>
            <p:nvSpPr>
              <p:cNvPr id="40" name="Shape 1"/>
              <p:cNvSpPr/>
              <p:nvPr/>
            </p:nvSpPr>
            <p:spPr>
              <a:xfrm>
                <a:off x="1083348" y="3660336"/>
                <a:ext cx="7378020" cy="2478957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41" name="Text 3"/>
              <p:cNvSpPr/>
              <p:nvPr/>
            </p:nvSpPr>
            <p:spPr>
              <a:xfrm>
                <a:off x="2322226" y="3888294"/>
                <a:ext cx="5341587" cy="35431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 участка дороги по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ул. Дремяченская в дер. Подлесье </a:t>
                </a:r>
                <a:endPara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endParaRPr>
              </a:p>
            </p:txBody>
          </p:sp>
          <p:sp>
            <p:nvSpPr>
              <p:cNvPr id="42" name="Text 4"/>
              <p:cNvSpPr/>
              <p:nvPr/>
            </p:nvSpPr>
            <p:spPr>
              <a:xfrm>
                <a:off x="2223801" y="4746150"/>
                <a:ext cx="5737190" cy="4216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285750" indent="-285750" algn="l">
                  <a:lnSpc>
                    <a:spcPts val="2850"/>
                  </a:lnSpc>
                  <a:buSzPct val="100000"/>
                  <a:buFont typeface="Arial" panose="020B0604020202020204" pitchFamily="34" charset="0"/>
                  <a:buChar char="•"/>
                </a:pPr>
                <a:r>
                  <a:rPr lang="ru-RU" altLang="en-US"/>
                  <a:t> 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424 778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,00  руб</a:t>
                </a:r>
              </a:p>
            </p:txBody>
          </p:sp>
          <p:sp>
            <p:nvSpPr>
              <p:cNvPr id="43" name="Text 5"/>
              <p:cNvSpPr/>
              <p:nvPr/>
            </p:nvSpPr>
            <p:spPr>
              <a:xfrm>
                <a:off x="2223801" y="5167776"/>
                <a:ext cx="11582329" cy="62100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382 300,00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44" name="Text 6"/>
              <p:cNvSpPr/>
              <p:nvPr/>
            </p:nvSpPr>
            <p:spPr>
              <a:xfrm>
                <a:off x="2223801" y="5640200"/>
                <a:ext cx="11582329" cy="47178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42 478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45" name="Shape 7"/>
              <p:cNvSpPr/>
              <p:nvPr/>
            </p:nvSpPr>
            <p:spPr>
              <a:xfrm>
                <a:off x="1083348" y="6358996"/>
                <a:ext cx="7378020" cy="2364661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  <p:txBody>
              <a:bodyPr/>
              <a:lstStyle/>
              <a:p>
                <a:endParaRPr lang="ru-RU" altLang="en-US"/>
              </a:p>
            </p:txBody>
          </p:sp>
          <p:sp>
            <p:nvSpPr>
              <p:cNvPr id="46" name="Text 9"/>
              <p:cNvSpPr/>
              <p:nvPr/>
            </p:nvSpPr>
            <p:spPr>
              <a:xfrm>
                <a:off x="2223166" y="6583779"/>
                <a:ext cx="5586061" cy="27558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Устройство тротуара в пос. Володарское </a:t>
                </a:r>
                <a:endParaRPr lang="ru-RU" altLang="en-US" sz="2200" dirty="0"/>
              </a:p>
            </p:txBody>
          </p:sp>
          <p:sp>
            <p:nvSpPr>
              <p:cNvPr id="47" name="Text 10"/>
              <p:cNvSpPr/>
              <p:nvPr/>
            </p:nvSpPr>
            <p:spPr>
              <a:xfrm>
                <a:off x="2121567" y="7016834"/>
                <a:ext cx="11582329" cy="65402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133 778,00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48" name="Text 11"/>
              <p:cNvSpPr/>
              <p:nvPr/>
            </p:nvSpPr>
            <p:spPr>
              <a:xfrm>
                <a:off x="2120932" y="7457509"/>
                <a:ext cx="11685198" cy="5721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020 400,00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49" name="Text 12"/>
              <p:cNvSpPr/>
              <p:nvPr/>
            </p:nvSpPr>
            <p:spPr>
              <a:xfrm>
                <a:off x="2121567" y="7944538"/>
                <a:ext cx="11368335" cy="70863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113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 378,00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5172444" y="2400918"/>
              <a:ext cx="773425" cy="5092529"/>
              <a:chOff x="1065568" y="3623946"/>
              <a:chExt cx="773425" cy="5092529"/>
            </a:xfrm>
          </p:grpSpPr>
          <p:sp>
            <p:nvSpPr>
              <p:cNvPr id="35" name="Shape 2"/>
              <p:cNvSpPr/>
              <p:nvPr/>
            </p:nvSpPr>
            <p:spPr>
              <a:xfrm>
                <a:off x="1065568" y="3623946"/>
                <a:ext cx="773425" cy="2478957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37" name="Shape 8"/>
              <p:cNvSpPr/>
              <p:nvPr/>
            </p:nvSpPr>
            <p:spPr>
              <a:xfrm>
                <a:off x="1065568" y="6359434"/>
                <a:ext cx="773425" cy="2357041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pic>
        <p:nvPicPr>
          <p:cNvPr id="31" name="Изображение 30"/>
          <p:cNvPicPr/>
          <p:nvPr/>
        </p:nvPicPr>
        <p:blipFill>
          <a:blip r:embed="rId8"/>
          <a:stretch>
            <a:fillRect/>
          </a:stretch>
        </p:blipFill>
        <p:spPr>
          <a:xfrm>
            <a:off x="4639945" y="6014085"/>
            <a:ext cx="339725" cy="38798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90" y="0"/>
            <a:ext cx="3948430" cy="912241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/>
          <p:nvPr/>
        </p:nvPicPr>
        <p:blipFill>
          <a:blip r:embed="rId8"/>
          <a:stretch>
            <a:fillRect/>
          </a:stretch>
        </p:blipFill>
        <p:spPr>
          <a:xfrm>
            <a:off x="4640580" y="3413125"/>
            <a:ext cx="339725" cy="3879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317740"/>
            <a:chOff x="4883521" y="1363638"/>
            <a:chExt cx="13011910" cy="731774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317740"/>
              <a:chOff x="793790" y="2593572"/>
              <a:chExt cx="13011785" cy="731774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Волошовское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717155" cy="3583305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2097445" y="3853412"/>
                <a:ext cx="5705475" cy="122047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Установка пожарных резервуаров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в деревнях: Белая Горка, Елемно;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приобретение пожарных мотопомп в 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деревнях: Белая Горка, Усадище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endPara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endParaRPr>
              </a:p>
              <a:p>
                <a:pPr marL="0" indent="0" algn="l">
                  <a:lnSpc>
                    <a:spcPts val="2750"/>
                  </a:lnSpc>
                  <a:buNone/>
                </a:pPr>
                <a:endPara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endParaRP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5766032"/>
                <a:ext cx="11499215" cy="4394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720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000,00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6244187"/>
                <a:ext cx="11547475" cy="4127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611 600,00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6749012"/>
                <a:ext cx="6311265" cy="2444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108 400, 00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3790" y="7768187"/>
                <a:ext cx="7717155" cy="2143125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05" y="7902138"/>
                <a:ext cx="5850612" cy="3543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Благоустройство в пос. Волошово 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20967"/>
                <a:ext cx="11847830" cy="59309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133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778,00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944207"/>
                <a:ext cx="4886960" cy="34861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501737"/>
                <a:ext cx="5845810" cy="3632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113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378,00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955040" cy="6292215"/>
              <a:chOff x="776645" y="3606165"/>
              <a:chExt cx="955040" cy="6292215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606165"/>
                <a:ext cx="955040" cy="360172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760970"/>
                <a:ext cx="906780" cy="2137410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270"/>
            <a:ext cx="4827905" cy="912241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/>
          <p:nvPr/>
        </p:nvPicPr>
        <p:blipFill>
          <a:blip r:embed="rId9"/>
          <a:stretch>
            <a:fillRect/>
          </a:stretch>
        </p:blipFill>
        <p:spPr>
          <a:xfrm>
            <a:off x="5723890" y="3605530"/>
            <a:ext cx="459740" cy="557530"/>
          </a:xfrm>
          <a:prstGeom prst="rect">
            <a:avLst/>
          </a:prstGeom>
        </p:spPr>
      </p:pic>
      <p:pic>
        <p:nvPicPr>
          <p:cNvPr id="21" name="Изображение 20"/>
          <p:cNvPicPr/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5815965" y="7181215"/>
            <a:ext cx="189865" cy="4902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Дзержинское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3653387"/>
                <a:ext cx="5705475" cy="122047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Устройство детской площадки в дер. Чеголи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и  спил аварийных деревьев в 3 деревнях. 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endPara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endParaRP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4653512"/>
                <a:ext cx="11499215" cy="60134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672 088,00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229457"/>
                <a:ext cx="11547475" cy="609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611 600,00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5835247"/>
                <a:ext cx="6311265" cy="11906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60 488, 00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717155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45" y="7622772"/>
                <a:ext cx="5850890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Благоустройство в пос. Дзержинского </a:t>
                </a:r>
              </a:p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endPara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endParaRP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16522"/>
                <a:ext cx="11847830" cy="3498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1 121 319,00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864832"/>
                <a:ext cx="4886960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315682"/>
                <a:ext cx="5845810" cy="5492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919,00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955040" cy="6540500"/>
              <a:chOff x="776645" y="3606165"/>
              <a:chExt cx="955040" cy="6540500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606165"/>
                <a:ext cx="9550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420610"/>
                <a:ext cx="906780" cy="272605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48" y="7286903"/>
            <a:ext cx="340162" cy="42529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270"/>
            <a:ext cx="4964430" cy="959548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5815965" y="3402330"/>
            <a:ext cx="319405" cy="4273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grpSp>
        <p:nvGrpSpPr>
          <p:cNvPr id="21" name="Группа 20"/>
          <p:cNvGrpSpPr/>
          <p:nvPr/>
        </p:nvGrpSpPr>
        <p:grpSpPr>
          <a:xfrm>
            <a:off x="793155" y="1796971"/>
            <a:ext cx="8891270" cy="7146290"/>
            <a:chOff x="793155" y="1913096"/>
            <a:chExt cx="8891270" cy="7146290"/>
          </a:xfrm>
        </p:grpSpPr>
        <p:sp>
          <p:nvSpPr>
            <p:cNvPr id="4" name="Text 1"/>
            <p:cNvSpPr/>
            <p:nvPr/>
          </p:nvSpPr>
          <p:spPr>
            <a:xfrm>
              <a:off x="793790" y="1913096"/>
              <a:ext cx="6536293" cy="56697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Заклинско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е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сельс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793790" y="2735421"/>
              <a:ext cx="7556500" cy="3048635"/>
            </a:xfrm>
            <a:prstGeom prst="roundRect">
              <a:avLst>
                <a:gd name="adj" fmla="val 1116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793155" y="2730341"/>
              <a:ext cx="938530" cy="3023235"/>
            </a:xfrm>
            <a:prstGeom prst="rect">
              <a:avLst/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1957745" y="2895441"/>
              <a:ext cx="7726680" cy="13804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Оборудование пожарных водоисточников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в дер. Нелаи ул. Кленовая и дер. Раковно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ул. Центральная</a:t>
              </a:r>
            </a:p>
          </p:txBody>
        </p:sp>
        <p:sp>
          <p:nvSpPr>
            <p:cNvPr id="10" name="Text 6"/>
            <p:cNvSpPr/>
            <p:nvPr/>
          </p:nvSpPr>
          <p:spPr>
            <a:xfrm>
              <a:off x="1958380" y="4373086"/>
              <a:ext cx="5858510" cy="33972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1 367 511,08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1958380" y="4769326"/>
              <a:ext cx="6361430" cy="41338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1 217 084,00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2" name="Text 8"/>
            <p:cNvSpPr/>
            <p:nvPr/>
          </p:nvSpPr>
          <p:spPr>
            <a:xfrm>
              <a:off x="1958340" y="5163860"/>
              <a:ext cx="6361390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Вклад граждан: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150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427,08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3" name="Shape 9"/>
            <p:cNvSpPr/>
            <p:nvPr/>
          </p:nvSpPr>
          <p:spPr>
            <a:xfrm>
              <a:off x="793790" y="6462236"/>
              <a:ext cx="7556500" cy="2597150"/>
            </a:xfrm>
            <a:prstGeom prst="roundRect">
              <a:avLst>
                <a:gd name="adj" fmla="val 1116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14" name="Shape 10"/>
            <p:cNvSpPr/>
            <p:nvPr/>
          </p:nvSpPr>
          <p:spPr>
            <a:xfrm>
              <a:off x="794425" y="6462236"/>
              <a:ext cx="937260" cy="2566670"/>
            </a:xfrm>
            <a:prstGeom prst="rect">
              <a:avLst/>
            </a:prstGeom>
            <a:solidFill>
              <a:srgbClr val="E9ECF2"/>
            </a:solidFill>
          </p:spPr>
        </p:sp>
        <p:sp>
          <p:nvSpPr>
            <p:cNvPr id="16" name="Text 11"/>
            <p:cNvSpPr/>
            <p:nvPr/>
          </p:nvSpPr>
          <p:spPr>
            <a:xfrm>
              <a:off x="1958380" y="6603841"/>
              <a:ext cx="6361430" cy="74231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участка дороги с оборудованием парковочной площадки и трубной водоотводной системы в дер. Заклинье </a:t>
              </a: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                                                         </a:t>
              </a:r>
            </a:p>
          </p:txBody>
        </p:sp>
        <p:sp>
          <p:nvSpPr>
            <p:cNvPr id="17" name="Text 12"/>
            <p:cNvSpPr/>
            <p:nvPr/>
          </p:nvSpPr>
          <p:spPr>
            <a:xfrm>
              <a:off x="1958380" y="7656671"/>
              <a:ext cx="6361430" cy="42354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1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146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517,00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8" name="Text 13"/>
            <p:cNvSpPr/>
            <p:nvPr/>
          </p:nvSpPr>
          <p:spPr>
            <a:xfrm>
              <a:off x="1958380" y="8019891"/>
              <a:ext cx="6361430" cy="33464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020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9" name="Text 14"/>
            <p:cNvSpPr/>
            <p:nvPr/>
          </p:nvSpPr>
          <p:spPr>
            <a:xfrm>
              <a:off x="1958380" y="8423751"/>
              <a:ext cx="6361430" cy="50990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1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117,00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30985" y="184754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2730" y="0"/>
            <a:ext cx="5455285" cy="9124315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1775"/>
            <a:ext cx="146304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058" y="7230388"/>
            <a:ext cx="340162" cy="425291"/>
          </a:xfrm>
          <a:prstGeom prst="rect">
            <a:avLst/>
          </a:prstGeom>
        </p:spPr>
      </p:pic>
      <p:pic>
        <p:nvPicPr>
          <p:cNvPr id="22" name="Изображение 21"/>
          <p:cNvPicPr/>
          <p:nvPr/>
        </p:nvPicPr>
        <p:blipFill>
          <a:blip r:embed="rId10"/>
          <a:stretch>
            <a:fillRect/>
          </a:stretch>
        </p:blipFill>
        <p:spPr>
          <a:xfrm>
            <a:off x="1095375" y="3642995"/>
            <a:ext cx="459740" cy="5575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81830" y="2258695"/>
            <a:ext cx="9385300" cy="3623945"/>
            <a:chOff x="4451390" y="1558766"/>
            <a:chExt cx="9385221" cy="4225290"/>
          </a:xfrm>
        </p:grpSpPr>
        <p:sp>
          <p:nvSpPr>
            <p:cNvPr id="4" name="Text 1"/>
            <p:cNvSpPr/>
            <p:nvPr/>
          </p:nvSpPr>
          <p:spPr>
            <a:xfrm>
              <a:off x="4451390" y="1558766"/>
              <a:ext cx="7789902" cy="566976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450"/>
                </a:lnSpc>
                <a:buNone/>
              </a:pP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</a:rPr>
                <a:t>ши</a:t>
              </a:r>
              <a:r>
                <a:rPr lang="ru-RU" alt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нское сель</a:t>
              </a:r>
              <a:r>
                <a:rPr lang="en-US" sz="3550" dirty="0">
                  <a:solidFill>
                    <a:srgbClr val="3257B8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ское поселение</a:t>
              </a:r>
              <a:endParaRPr lang="en-US" sz="3550" dirty="0"/>
            </a:p>
          </p:txBody>
        </p:sp>
        <p:sp>
          <p:nvSpPr>
            <p:cNvPr id="5" name="Shape 2"/>
            <p:cNvSpPr/>
            <p:nvPr/>
          </p:nvSpPr>
          <p:spPr>
            <a:xfrm>
              <a:off x="4512984" y="2637485"/>
              <a:ext cx="9323627" cy="3146571"/>
            </a:xfrm>
            <a:prstGeom prst="roundRect">
              <a:avLst>
                <a:gd name="adj" fmla="val 1000"/>
              </a:avLst>
            </a:prstGeom>
            <a:solidFill>
              <a:srgbClr val="FBFCFE"/>
            </a:solidFill>
            <a:ln w="3048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4540289" y="2637485"/>
              <a:ext cx="848988" cy="3116216"/>
            </a:xfrm>
            <a:prstGeom prst="rect">
              <a:avLst/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5615940" y="2638187"/>
              <a:ext cx="8190190" cy="10629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ru-RU" altLang="en-US" sz="220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Реконструкция уличного освещения в дер. Сорочкино  </a:t>
              </a:r>
              <a:endParaRPr lang="en-US" sz="220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5616615" y="3463131"/>
              <a:ext cx="8091805" cy="36322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Стоимость: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825 341,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5615940" y="4029908"/>
              <a:ext cx="8190190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726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3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1" name="Text 7"/>
            <p:cNvSpPr/>
            <p:nvPr/>
          </p:nvSpPr>
          <p:spPr>
            <a:xfrm>
              <a:off x="5616615" y="4595971"/>
              <a:ext cx="8091805" cy="36322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 </a:t>
              </a:r>
              <a:r>
                <a:rPr lang="ru-RU" alt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99 041</a:t>
              </a: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</a:t>
              </a:r>
              <a:r>
                <a:rPr lang="ru-RU" sz="17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endParaRPr lang="en-US" sz="1750" dirty="0"/>
            </a:p>
          </p:txBody>
        </p:sp>
        <p:sp>
          <p:nvSpPr>
            <p:cNvPr id="12" name="Text 8"/>
            <p:cNvSpPr/>
            <p:nvPr/>
          </p:nvSpPr>
          <p:spPr>
            <a:xfrm>
              <a:off x="5615940" y="5163860"/>
              <a:ext cx="8190190" cy="36290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850"/>
                </a:lnSpc>
                <a:buSzPct val="100000"/>
                <a:buChar char="•"/>
              </a:pPr>
              <a:r>
                <a:rPr lang="en-US" sz="17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Вклад граждан: 10 000,00 руб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Shape 2"/>
          <p:cNvSpPr/>
          <p:nvPr/>
        </p:nvSpPr>
        <p:spPr>
          <a:xfrm>
            <a:off x="4546600" y="6101080"/>
            <a:ext cx="9385300" cy="2774950"/>
          </a:xfrm>
          <a:prstGeom prst="roundRect">
            <a:avLst>
              <a:gd name="adj" fmla="val 1000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sp>
        <p:nvSpPr>
          <p:cNvPr id="15" name="Shape 3"/>
          <p:cNvSpPr/>
          <p:nvPr/>
        </p:nvSpPr>
        <p:spPr>
          <a:xfrm>
            <a:off x="4558665" y="6101080"/>
            <a:ext cx="861060" cy="2769870"/>
          </a:xfrm>
          <a:prstGeom prst="rect">
            <a:avLst/>
          </a:prstGeom>
          <a:solidFill>
            <a:srgbClr val="E9ECF2"/>
          </a:solidFill>
        </p:spPr>
      </p:sp>
      <p:sp>
        <p:nvSpPr>
          <p:cNvPr id="17" name="Text 4"/>
          <p:cNvSpPr/>
          <p:nvPr/>
        </p:nvSpPr>
        <p:spPr>
          <a:xfrm flipH="1">
            <a:off x="5647055" y="6154420"/>
            <a:ext cx="8091170" cy="12617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Реконструкция пешеходной дорожки в пос. </a:t>
            </a:r>
            <a:r>
              <a:rPr lang="ru-RU" alt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</a:rPr>
              <a:t>Мшинская</a:t>
            </a: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endParaRPr lang="en-US" sz="2200" dirty="0"/>
          </a:p>
        </p:txBody>
      </p:sp>
      <p:sp>
        <p:nvSpPr>
          <p:cNvPr id="18" name="Text 5"/>
          <p:cNvSpPr/>
          <p:nvPr/>
        </p:nvSpPr>
        <p:spPr>
          <a:xfrm>
            <a:off x="5629275" y="7108190"/>
            <a:ext cx="7882255" cy="3530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Областной бюджет 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1 020 400,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19" name="Text 5"/>
          <p:cNvSpPr/>
          <p:nvPr/>
        </p:nvSpPr>
        <p:spPr>
          <a:xfrm>
            <a:off x="5643245" y="7477125"/>
            <a:ext cx="7868285" cy="3117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139 146,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20" name="Text 5"/>
          <p:cNvSpPr/>
          <p:nvPr/>
        </p:nvSpPr>
        <p:spPr>
          <a:xfrm>
            <a:off x="5636905" y="6681585"/>
            <a:ext cx="8091873" cy="3115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Стоимость: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1 159 546,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sp>
        <p:nvSpPr>
          <p:cNvPr id="22" name="Text 5"/>
          <p:cNvSpPr/>
          <p:nvPr/>
        </p:nvSpPr>
        <p:spPr>
          <a:xfrm>
            <a:off x="5622925" y="7850505"/>
            <a:ext cx="8161655" cy="4502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Вклад граждан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10 000,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 </a:t>
            </a:r>
            <a:r>
              <a:rPr lang="ru-RU" sz="17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endParaRPr lang="en-US" sz="1750" dirty="0"/>
          </a:p>
        </p:txBody>
      </p: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125595" cy="912177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203" y="7051953"/>
            <a:ext cx="340162" cy="425291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10"/>
          <a:stretch>
            <a:fillRect/>
          </a:stretch>
        </p:blipFill>
        <p:spPr>
          <a:xfrm>
            <a:off x="4857115" y="4096385"/>
            <a:ext cx="278130" cy="501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99499" y="1251039"/>
            <a:ext cx="13011910" cy="7564120"/>
            <a:chOff x="4883521" y="1363638"/>
            <a:chExt cx="13011910" cy="756412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83646" y="1363638"/>
              <a:ext cx="13011785" cy="7564120"/>
              <a:chOff x="793790" y="2593572"/>
              <a:chExt cx="13011785" cy="7564120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793790" y="2593572"/>
                <a:ext cx="8566309" cy="5669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450"/>
                  </a:lnSpc>
                  <a:buNone/>
                </a:pPr>
                <a:r>
                  <a:rPr lang="ru-RU" altLang="en-US" sz="3550" dirty="0">
                    <a:solidFill>
                      <a:srgbClr val="3257B8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Оредежское сельское поселение</a:t>
                </a:r>
                <a:endParaRPr lang="en-US" sz="3550" dirty="0"/>
              </a:p>
            </p:txBody>
          </p:sp>
          <p:sp>
            <p:nvSpPr>
              <p:cNvPr id="3" name="Shape 1"/>
              <p:cNvSpPr/>
              <p:nvPr/>
            </p:nvSpPr>
            <p:spPr>
              <a:xfrm>
                <a:off x="793790" y="3631162"/>
                <a:ext cx="7717155" cy="311658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6" name="Text 3"/>
              <p:cNvSpPr/>
              <p:nvPr/>
            </p:nvSpPr>
            <p:spPr>
              <a:xfrm>
                <a:off x="1958380" y="3852777"/>
                <a:ext cx="5705475" cy="12293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Ремонт автомобильной дороги местного 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значения в дер. Белое </a:t>
                </a:r>
              </a:p>
            </p:txBody>
          </p:sp>
          <p:sp>
            <p:nvSpPr>
              <p:cNvPr id="7" name="Text 4"/>
              <p:cNvSpPr/>
              <p:nvPr/>
            </p:nvSpPr>
            <p:spPr>
              <a:xfrm>
                <a:off x="2049820" y="5162782"/>
                <a:ext cx="11499215" cy="7442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 976 889,00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049185" y="5644112"/>
                <a:ext cx="11547475" cy="101282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879 200,00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2049820" y="6086707"/>
                <a:ext cx="6311265" cy="9391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97 689,00 </a:t>
                </a:r>
                <a:r>
                  <a:rPr lang="ru-RU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0" name="Shape 7"/>
              <p:cNvSpPr/>
              <p:nvPr/>
            </p:nvSpPr>
            <p:spPr>
              <a:xfrm>
                <a:off x="794425" y="7427192"/>
                <a:ext cx="7717155" cy="2730500"/>
              </a:xfrm>
              <a:prstGeom prst="roundRect">
                <a:avLst>
                  <a:gd name="adj" fmla="val 1511"/>
                </a:avLst>
              </a:prstGeom>
              <a:solidFill>
                <a:srgbClr val="FBFCFE"/>
              </a:solidFill>
              <a:ln w="30480">
                <a:solidFill>
                  <a:srgbClr val="CFD2D8"/>
                </a:solidFill>
                <a:prstDash val="solid"/>
              </a:ln>
            </p:spPr>
          </p:sp>
          <p:sp>
            <p:nvSpPr>
              <p:cNvPr id="13" name="Text 9"/>
              <p:cNvSpPr/>
              <p:nvPr/>
            </p:nvSpPr>
            <p:spPr>
              <a:xfrm>
                <a:off x="1957745" y="7622772"/>
                <a:ext cx="5850890" cy="8178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>
                  <a:lnSpc>
                    <a:spcPts val="2750"/>
                  </a:lnSpc>
                  <a:buClrTx/>
                  <a:buSzTx/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Ремонт дороги в пос. Оредеж</a:t>
                </a:r>
              </a:p>
              <a:p>
                <a:pPr marL="0" indent="0" algn="l">
                  <a:lnSpc>
                    <a:spcPts val="2750"/>
                  </a:lnSpc>
                  <a:buNone/>
                </a:pPr>
                <a:r>
                  <a:rPr lang="ru-RU" altLang="en-US" sz="2200" dirty="0">
                    <a:solidFill>
                      <a:srgbClr val="15213F"/>
                    </a:solidFill>
                    <a:latin typeface="Roboto Slab" pitchFamily="34" charset="0"/>
                    <a:ea typeface="Roboto Slab" pitchFamily="34" charset="-122"/>
                    <a:cs typeface="Roboto Slab" pitchFamily="34" charset="-120"/>
                  </a:rPr>
                  <a:t>   </a:t>
                </a:r>
              </a:p>
            </p:txBody>
          </p:sp>
          <p:sp>
            <p:nvSpPr>
              <p:cNvPr id="14" name="Text 10"/>
              <p:cNvSpPr/>
              <p:nvPr/>
            </p:nvSpPr>
            <p:spPr>
              <a:xfrm>
                <a:off x="1957745" y="8416522"/>
                <a:ext cx="11847830" cy="3498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Стоимость: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133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778,00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5" name="Text 11"/>
              <p:cNvSpPr/>
              <p:nvPr/>
            </p:nvSpPr>
            <p:spPr>
              <a:xfrm>
                <a:off x="1958380" y="8864832"/>
                <a:ext cx="4886960" cy="5467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Областной бюджет: 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1 020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400,00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  <p:sp>
            <p:nvSpPr>
              <p:cNvPr id="16" name="Text 12"/>
              <p:cNvSpPr/>
              <p:nvPr/>
            </p:nvSpPr>
            <p:spPr>
              <a:xfrm>
                <a:off x="1957110" y="9315682"/>
                <a:ext cx="5845810" cy="54927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850"/>
                  </a:lnSpc>
                  <a:buSzPct val="100000"/>
                  <a:buChar char="•"/>
                </a:pP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Местный бюджет: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113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alt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378,00</a:t>
                </a:r>
                <a:r>
                  <a:rPr lang="en-US" sz="1750" dirty="0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 </a:t>
                </a:r>
                <a:r>
                  <a:rPr lang="ru-RU" sz="1750" dirty="0" err="1">
                    <a:solidFill>
                      <a:srgbClr val="15213F"/>
                    </a:solidFill>
                    <a:latin typeface="Roboto" panose="02000000000000000000" pitchFamily="34" charset="0"/>
                    <a:ea typeface="Roboto" panose="02000000000000000000" pitchFamily="34" charset="-122"/>
                    <a:cs typeface="Roboto" panose="02000000000000000000" pitchFamily="34" charset="-120"/>
                  </a:rPr>
                  <a:t>руб</a:t>
                </a:r>
                <a:endParaRPr lang="en-US" sz="1750" dirty="0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883521" y="2383137"/>
              <a:ext cx="955040" cy="6540500"/>
              <a:chOff x="776645" y="3606165"/>
              <a:chExt cx="955040" cy="6540500"/>
            </a:xfrm>
          </p:grpSpPr>
          <p:sp>
            <p:nvSpPr>
              <p:cNvPr id="4" name="Shape 2"/>
              <p:cNvSpPr/>
              <p:nvPr/>
            </p:nvSpPr>
            <p:spPr>
              <a:xfrm>
                <a:off x="776645" y="3606165"/>
                <a:ext cx="955040" cy="3134360"/>
              </a:xfrm>
              <a:prstGeom prst="rect">
                <a:avLst/>
              </a:prstGeom>
              <a:solidFill>
                <a:srgbClr val="E9ECF2"/>
              </a:solidFill>
            </p:spPr>
          </p:sp>
          <p:sp>
            <p:nvSpPr>
              <p:cNvPr id="11" name="Shape 8"/>
              <p:cNvSpPr/>
              <p:nvPr/>
            </p:nvSpPr>
            <p:spPr>
              <a:xfrm>
                <a:off x="777280" y="7420610"/>
                <a:ext cx="906780" cy="2726055"/>
              </a:xfrm>
              <a:prstGeom prst="rect">
                <a:avLst/>
              </a:prstGeom>
              <a:solidFill>
                <a:srgbClr val="E9ECF2"/>
              </a:solidFill>
            </p:spPr>
          </p:sp>
        </p:grpSp>
      </p:grpSp>
      <p:grpSp>
        <p:nvGrpSpPr>
          <p:cNvPr id="26" name="Группа 25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48" y="7286903"/>
            <a:ext cx="340162" cy="42529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795" y="0"/>
            <a:ext cx="5167630" cy="912177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083" y="3394988"/>
            <a:ext cx="340162" cy="42529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4.45,&quot;left&quot;:1.2,&quot;top&quot;:-0.1,&quot;width&quot;:1456.4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8.06566929133857,&quot;left&quot;:62.50314960629921,&quot;top&quot;:387.1312598425197,&quot;width&quot;:629.1205315838114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8682677165354,&quot;left&quot;:85.09094488188977,&quot;top&quot;:326.417874015748,&quot;width&quot;:1018.285669291338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04377952755914,&quot;left&quot;:494.5031496062992,&quot;top&quot;:301.65929133858265,&quot;width&quot;:600.588503937007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51.3,&quot;left&quot;:-18.7,&quot;top&quot;:136.6,&quot;width&quot;:1108.187480314960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1021</Words>
  <Application>Microsoft Office PowerPoint</Application>
  <PresentationFormat>Произвольный</PresentationFormat>
  <Paragraphs>233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Roboto</vt:lpstr>
      <vt:lpstr>Calibri</vt:lpstr>
      <vt:lpstr>Arial Narrow</vt:lpstr>
      <vt:lpstr>Roboto Slab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Пынько Даниил Алексеевич</dc:creator>
  <cp:lastModifiedBy>ЗАМ ДДЛО</cp:lastModifiedBy>
  <cp:revision>62</cp:revision>
  <dcterms:created xsi:type="dcterms:W3CDTF">2025-08-28T14:34:00Z</dcterms:created>
  <dcterms:modified xsi:type="dcterms:W3CDTF">2026-01-29T09:17:57Z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8BA45FB985C34B3E9476689E4A15F055_13</vt:lpwstr>
  </property>
  <property fmtid="{D5CDD505-2E9C-101B-9397-08002B2CF9AE}" pid="3" name="KSOProductBuildVer">
    <vt:lpwstr>1049-12.2.0.23196</vt:lpwstr>
  </property>
</Properties>
</file>