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5" r:id="rId2"/>
  </p:sldMasterIdLst>
  <p:notesMasterIdLst>
    <p:notesMasterId r:id="rId20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72" r:id="rId11"/>
    <p:sldId id="266" r:id="rId12"/>
    <p:sldId id="267" r:id="rId13"/>
    <p:sldId id="273" r:id="rId14"/>
    <p:sldId id="274" r:id="rId15"/>
    <p:sldId id="275" r:id="rId16"/>
    <p:sldId id="271" r:id="rId17"/>
    <p:sldId id="269" r:id="rId18"/>
    <p:sldId id="270" r:id="rId19"/>
  </p:sldIdLst>
  <p:sldSz cx="14630400" cy="10972800"/>
  <p:notesSz cx="10972800" cy="14630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</p:embeddedFont>
    <p:embeddedFont>
      <p:font typeface="Roboto Slab" panose="020B0604020202020204" charset="0"/>
      <p:regular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47" d="100"/>
          <a:sy n="47" d="100"/>
        </p:scale>
        <p:origin x="1380" y="-66"/>
      </p:cViewPr>
      <p:guideLst>
        <p:guide orient="horz" pos="3456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09618419831001"/>
          <c:y val="4.8107761385503501E-3"/>
          <c:w val="0.50078915606721797"/>
          <c:h val="0.864977549711352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4F-414E-AF9E-B2011026ECC1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4F-414E-AF9E-B2011026ECC1}"/>
              </c:ext>
            </c:extLst>
          </c:dPt>
          <c:cat>
            <c:strRef>
              <c:f>Sheet1!$A$2:$A$3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20.9</c:v>
                </c:pt>
                <c:pt idx="1">
                  <c:v>79.099999999999994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4F-414E-AF9E-B2011026E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1776666269017"/>
          <c:y val="0.23239044388378699"/>
          <c:w val="0.445269705691208"/>
          <c:h val="0.769082745349582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73-44E5-9BDF-26BE2544CE1A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73-44E5-9BDF-26BE2544CE1A}"/>
              </c:ext>
            </c:extLst>
          </c:dPt>
          <c:cat>
            <c:strRef>
              <c:f>Sheet1!$A$2:$A$3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77.900000000000006</c:v>
                </c:pt>
                <c:pt idx="1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73-44E5-9BDF-26BE2544CE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00510630396398"/>
          <c:y val="0.147530468248877"/>
          <c:w val="0.445269705691208"/>
          <c:h val="0.769082745349582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83-407E-B889-62891FA4A82D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83-407E-B889-62891FA4A82D}"/>
              </c:ext>
            </c:extLst>
          </c:dPt>
          <c:cat>
            <c:strRef>
              <c:f>Sheet1!$A$2:$A$3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1.3</c:v>
                </c:pt>
                <c:pt idx="1">
                  <c:v>98.7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83-407E-B889-62891FA4A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13092065675199"/>
          <c:y val="0.118037745604964"/>
          <c:w val="0.45531849050116102"/>
          <c:h val="0.6846845915201650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F5-4C82-A44B-8B9EB31BE7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F5-4C82-A44B-8B9EB31BE7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F5-4C82-A44B-8B9EB31BE7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F5-4C82-A44B-8B9EB31BE7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0F5-4C82-A44B-8B9EB31BE73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0F5-4C82-A44B-8B9EB31BE73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0F5-4C82-A44B-8B9EB31BE73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0F5-4C82-A44B-8B9EB31BE73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0F5-4C82-A44B-8B9EB31BE73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0F5-4C82-A44B-8B9EB31BE73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0F5-4C82-A44B-8B9EB31BE735}"/>
              </c:ext>
            </c:extLst>
          </c:dPt>
          <c:dLbls>
            <c:dLbl>
              <c:idx val="0"/>
              <c:layout>
                <c:manualLayout>
                  <c:x val="2.80075233494291E-2"/>
                  <c:y val="6.531960224659729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303876901917"/>
                      <c:h val="5.18033700041777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0F5-4C82-A44B-8B9EB31BE735}"/>
                </c:ext>
              </c:extLst>
            </c:dLbl>
            <c:dLbl>
              <c:idx val="1"/>
              <c:layout>
                <c:manualLayout>
                  <c:x val="3.7860188424018497E-2"/>
                  <c:y val="3.4523572677904103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F5-4C82-A44B-8B9EB31BE735}"/>
                </c:ext>
              </c:extLst>
            </c:dLbl>
            <c:dLbl>
              <c:idx val="2"/>
              <c:layout>
                <c:manualLayout>
                  <c:x val="4.7008097428226502E-2"/>
                  <c:y val="-1.09282921544763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F5-4C82-A44B-8B9EB31BE735}"/>
                </c:ext>
              </c:extLst>
            </c:dLbl>
            <c:dLbl>
              <c:idx val="3"/>
              <c:layout>
                <c:manualLayout>
                  <c:x val="3.6770111044663399E-2"/>
                  <c:y val="-8.140302492597990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F5-4C82-A44B-8B9EB31BE735}"/>
                </c:ext>
              </c:extLst>
            </c:dLbl>
            <c:dLbl>
              <c:idx val="4"/>
              <c:layout>
                <c:manualLayout>
                  <c:x val="1.8076323952519999E-2"/>
                  <c:y val="2.380058411092760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840359752669996E-2"/>
                      <c:h val="4.82463362423843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0F5-4C82-A44B-8B9EB31BE735}"/>
                </c:ext>
              </c:extLst>
            </c:dLbl>
            <c:dLbl>
              <c:idx val="5"/>
              <c:layout>
                <c:manualLayout>
                  <c:x val="-1.45390727369275E-3"/>
                  <c:y val="3.543773343660829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F5-4C82-A44B-8B9EB31BE735}"/>
                </c:ext>
              </c:extLst>
            </c:dLbl>
            <c:dLbl>
              <c:idx val="6"/>
              <c:layout>
                <c:manualLayout>
                  <c:x val="-2.0773303370158001E-2"/>
                  <c:y val="6.7198699269034503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F5-4C82-A44B-8B9EB31BE735}"/>
                </c:ext>
              </c:extLst>
            </c:dLbl>
            <c:dLbl>
              <c:idx val="7"/>
              <c:layout>
                <c:manualLayout>
                  <c:x val="-1.54294766579899E-2"/>
                  <c:y val="3.4795855172428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0F5-4C82-A44B-8B9EB31BE735}"/>
                </c:ext>
              </c:extLst>
            </c:dLbl>
            <c:dLbl>
              <c:idx val="8"/>
              <c:layout>
                <c:manualLayout>
                  <c:x val="-1.57972962080587E-3"/>
                  <c:y val="-4.03948218673444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0F5-4C82-A44B-8B9EB31BE735}"/>
                </c:ext>
              </c:extLst>
            </c:dLbl>
            <c:dLbl>
              <c:idx val="9"/>
              <c:layout>
                <c:manualLayout>
                  <c:x val="-2.7249318733941302E-2"/>
                  <c:y val="1.436293287040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0F5-4C82-A44B-8B9EB31BE735}"/>
                </c:ext>
              </c:extLst>
            </c:dLbl>
            <c:dLbl>
              <c:idx val="10"/>
              <c:layout>
                <c:manualLayout>
                  <c:x val="-1.16389506560865E-2"/>
                  <c:y val="-2.86141284274257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0F5-4C82-A44B-8B9EB31BE7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'[Книга1]Кировское график'!$A$1:$A$11</c:f>
              <c:strCache>
                <c:ptCount val="11"/>
                <c:pt idx="0">
                  <c:v>Кировское</c:v>
                </c:pt>
                <c:pt idx="1">
                  <c:v>Мгинское </c:v>
                </c:pt>
                <c:pt idx="2">
                  <c:v>Назиевское </c:v>
                </c:pt>
                <c:pt idx="3">
                  <c:v>Отрадневское</c:v>
                </c:pt>
                <c:pt idx="4">
                  <c:v>Павловское</c:v>
                </c:pt>
                <c:pt idx="5">
                  <c:v>Приладожское</c:v>
                </c:pt>
                <c:pt idx="6">
                  <c:v>Путиловское</c:v>
                </c:pt>
                <c:pt idx="7">
                  <c:v>Синявинское</c:v>
                </c:pt>
                <c:pt idx="8">
                  <c:v>Суховское</c:v>
                </c:pt>
                <c:pt idx="9">
                  <c:v>Шлиссельбургское</c:v>
                </c:pt>
                <c:pt idx="10">
                  <c:v>Шумское</c:v>
                </c:pt>
              </c:strCache>
            </c:strRef>
          </c:cat>
          <c:val>
            <c:numRef>
              <c:f>'[Книга1]Кировское график'!$B$1:$B$11</c:f>
              <c:numCache>
                <c:formatCode>0_ </c:formatCode>
                <c:ptCount val="11"/>
                <c:pt idx="0">
                  <c:v>3269500</c:v>
                </c:pt>
                <c:pt idx="1">
                  <c:v>4540900</c:v>
                </c:pt>
                <c:pt idx="2">
                  <c:v>3492847.38</c:v>
                </c:pt>
                <c:pt idx="3">
                  <c:v>3061200</c:v>
                </c:pt>
                <c:pt idx="4">
                  <c:v>1620481.81</c:v>
                </c:pt>
                <c:pt idx="5">
                  <c:v>1228700</c:v>
                </c:pt>
                <c:pt idx="6">
                  <c:v>2478800</c:v>
                </c:pt>
                <c:pt idx="7">
                  <c:v>1020400</c:v>
                </c:pt>
                <c:pt idx="8">
                  <c:v>3520400</c:v>
                </c:pt>
                <c:pt idx="9">
                  <c:v>2040900</c:v>
                </c:pt>
                <c:pt idx="10">
                  <c:v>3520399.79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0F5-4C82-A44B-8B9EB31BE7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0402303790939599E-2"/>
          <c:y val="0.87706825232678398"/>
          <c:w val="0.912662253932777"/>
          <c:h val="7.9110651499482904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e9ba2099-5b5d-4351-b218-a088d6fdeb12}"/>
      </c:ext>
    </c:extLst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0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10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10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8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75456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215063" y="0"/>
            <a:ext cx="4754562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21579-AE66-4DCC-BA92-5DC77AE9BCCC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8800" y="1096963"/>
            <a:ext cx="73152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96963" y="6950075"/>
            <a:ext cx="8778875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475456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215063" y="13896975"/>
            <a:ext cx="4754562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73143-D8BC-4D3C-B29A-22335A0F1E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jpeg"/><Relationship Id="rId11" Type="http://schemas.openxmlformats.org/officeDocument/2006/relationships/image" Target="../media/image32.png"/><Relationship Id="rId5" Type="http://schemas.openxmlformats.org/officeDocument/2006/relationships/image" Target="../media/image7.jpe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9.png"/><Relationship Id="rId4" Type="http://schemas.openxmlformats.org/officeDocument/2006/relationships/image" Target="../media/image7.jpe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notesSlide" Target="../notesSlides/notesSlide16.xml"/><Relationship Id="rId18" Type="http://schemas.openxmlformats.org/officeDocument/2006/relationships/image" Target="../media/image6.png"/><Relationship Id="rId3" Type="http://schemas.openxmlformats.org/officeDocument/2006/relationships/tags" Target="../tags/tag18.xml"/><Relationship Id="rId21" Type="http://schemas.openxmlformats.org/officeDocument/2006/relationships/image" Target="../media/image9.png"/><Relationship Id="rId7" Type="http://schemas.openxmlformats.org/officeDocument/2006/relationships/tags" Target="../tags/tag22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5.png"/><Relationship Id="rId2" Type="http://schemas.openxmlformats.org/officeDocument/2006/relationships/tags" Target="../tags/tag17.xml"/><Relationship Id="rId16" Type="http://schemas.openxmlformats.org/officeDocument/2006/relationships/image" Target="../media/image39.png"/><Relationship Id="rId20" Type="http://schemas.openxmlformats.org/officeDocument/2006/relationships/image" Target="../media/image8.jpe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image" Target="../media/image38.png"/><Relationship Id="rId23" Type="http://schemas.openxmlformats.org/officeDocument/2006/relationships/image" Target="../media/image41.png"/><Relationship Id="rId10" Type="http://schemas.openxmlformats.org/officeDocument/2006/relationships/tags" Target="../tags/tag25.xml"/><Relationship Id="rId19" Type="http://schemas.openxmlformats.org/officeDocument/2006/relationships/image" Target="../media/image7.jpe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37.png"/><Relationship Id="rId22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8.jpeg"/><Relationship Id="rId5" Type="http://schemas.openxmlformats.org/officeDocument/2006/relationships/tags" Target="../tags/tag5.xml"/><Relationship Id="rId10" Type="http://schemas.openxmlformats.org/officeDocument/2006/relationships/image" Target="../media/image7.jpeg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chart" Target="../charts/chart1.xml"/><Relationship Id="rId18" Type="http://schemas.openxmlformats.org/officeDocument/2006/relationships/image" Target="../media/image8.jpe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7.jpeg"/><Relationship Id="rId2" Type="http://schemas.openxmlformats.org/officeDocument/2006/relationships/tags" Target="../tags/tag7.xml"/><Relationship Id="rId16" Type="http://schemas.openxmlformats.org/officeDocument/2006/relationships/image" Target="../media/image6.png"/><Relationship Id="rId20" Type="http://schemas.openxmlformats.org/officeDocument/2006/relationships/chart" Target="../charts/chart3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0.xml"/><Relationship Id="rId15" Type="http://schemas.openxmlformats.org/officeDocument/2006/relationships/image" Target="../media/image5.png"/><Relationship Id="rId10" Type="http://schemas.openxmlformats.org/officeDocument/2006/relationships/tags" Target="../tags/tag15.xml"/><Relationship Id="rId19" Type="http://schemas.openxmlformats.org/officeDocument/2006/relationships/image" Target="../media/image9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11" Type="http://schemas.openxmlformats.org/officeDocument/2006/relationships/image" Target="../media/image25.png"/><Relationship Id="rId5" Type="http://schemas.openxmlformats.org/officeDocument/2006/relationships/image" Target="../media/image7.jpe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jpeg"/><Relationship Id="rId11" Type="http://schemas.openxmlformats.org/officeDocument/2006/relationships/image" Target="../media/image28.png"/><Relationship Id="rId5" Type="http://schemas.openxmlformats.org/officeDocument/2006/relationships/image" Target="../media/image7.jpeg"/><Relationship Id="rId10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"/>
          <p:cNvGrpSpPr/>
          <p:nvPr/>
        </p:nvGrpSpPr>
        <p:grpSpPr>
          <a:xfrm>
            <a:off x="0" y="0"/>
            <a:ext cx="14630400" cy="11027755"/>
            <a:chOff x="0" y="0"/>
            <a:chExt cx="9144616" cy="6858597"/>
          </a:xfrm>
        </p:grpSpPr>
        <p:sp>
          <p:nvSpPr>
            <p:cNvPr id="7" name="object 3"/>
            <p:cNvSpPr/>
            <p:nvPr/>
          </p:nvSpPr>
          <p:spPr>
            <a:xfrm>
              <a:off x="1" y="2649268"/>
              <a:ext cx="2038350" cy="4208780"/>
            </a:xfrm>
            <a:custGeom>
              <a:avLst/>
              <a:gdLst/>
              <a:ahLst/>
              <a:cxnLst/>
              <a:rect l="l" t="t" r="r" b="b"/>
              <a:pathLst>
                <a:path w="2038350" h="4208780">
                  <a:moveTo>
                    <a:pt x="0" y="0"/>
                  </a:moveTo>
                  <a:lnTo>
                    <a:pt x="0" y="4208729"/>
                  </a:lnTo>
                  <a:lnTo>
                    <a:pt x="2038337" y="2401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/>
          </p:nvSpPr>
          <p:spPr>
            <a:xfrm>
              <a:off x="2038332" y="0"/>
              <a:ext cx="7106284" cy="6858000"/>
            </a:xfrm>
            <a:custGeom>
              <a:avLst/>
              <a:gdLst/>
              <a:ahLst/>
              <a:cxnLst/>
              <a:rect l="l" t="t" r="r" b="b"/>
              <a:pathLst>
                <a:path w="7106284" h="6858000">
                  <a:moveTo>
                    <a:pt x="7105662" y="0"/>
                  </a:moveTo>
                  <a:lnTo>
                    <a:pt x="5696546" y="0"/>
                  </a:lnTo>
                  <a:lnTo>
                    <a:pt x="0" y="5050751"/>
                  </a:lnTo>
                  <a:lnTo>
                    <a:pt x="1533969" y="6858000"/>
                  </a:lnTo>
                  <a:lnTo>
                    <a:pt x="7105662" y="6858000"/>
                  </a:lnTo>
                  <a:lnTo>
                    <a:pt x="7105662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0" y="5050752"/>
              <a:ext cx="3572510" cy="1807845"/>
            </a:xfrm>
            <a:custGeom>
              <a:avLst/>
              <a:gdLst/>
              <a:ahLst/>
              <a:cxnLst/>
              <a:rect l="l" t="t" r="r" b="b"/>
              <a:pathLst>
                <a:path w="3572510" h="1807845">
                  <a:moveTo>
                    <a:pt x="2038338" y="-1"/>
                  </a:moveTo>
                  <a:lnTo>
                    <a:pt x="1" y="1807246"/>
                  </a:lnTo>
                  <a:lnTo>
                    <a:pt x="3572295" y="1807246"/>
                  </a:lnTo>
                  <a:lnTo>
                    <a:pt x="2038338" y="-1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3000376" y="685799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887" y="0"/>
                  </a:moveTo>
                  <a:lnTo>
                    <a:pt x="296359" y="3130"/>
                  </a:lnTo>
                  <a:lnTo>
                    <a:pt x="251734" y="12249"/>
                  </a:lnTo>
                  <a:lnTo>
                    <a:pt x="209420" y="26948"/>
                  </a:lnTo>
                  <a:lnTo>
                    <a:pt x="169826" y="46817"/>
                  </a:lnTo>
                  <a:lnTo>
                    <a:pt x="133359" y="71450"/>
                  </a:lnTo>
                  <a:lnTo>
                    <a:pt x="100430" y="100436"/>
                  </a:lnTo>
                  <a:lnTo>
                    <a:pt x="71445" y="133367"/>
                  </a:lnTo>
                  <a:lnTo>
                    <a:pt x="46814" y="169835"/>
                  </a:lnTo>
                  <a:lnTo>
                    <a:pt x="26946" y="209431"/>
                  </a:lnTo>
                  <a:lnTo>
                    <a:pt x="12248" y="251746"/>
                  </a:lnTo>
                  <a:lnTo>
                    <a:pt x="3130" y="296372"/>
                  </a:lnTo>
                  <a:lnTo>
                    <a:pt x="0" y="342900"/>
                  </a:lnTo>
                  <a:lnTo>
                    <a:pt x="3130" y="389427"/>
                  </a:lnTo>
                  <a:lnTo>
                    <a:pt x="12248" y="434053"/>
                  </a:lnTo>
                  <a:lnTo>
                    <a:pt x="26946" y="476368"/>
                  </a:lnTo>
                  <a:lnTo>
                    <a:pt x="46814" y="515964"/>
                  </a:lnTo>
                  <a:lnTo>
                    <a:pt x="71445" y="552432"/>
                  </a:lnTo>
                  <a:lnTo>
                    <a:pt x="100430" y="585363"/>
                  </a:lnTo>
                  <a:lnTo>
                    <a:pt x="133359" y="614349"/>
                  </a:lnTo>
                  <a:lnTo>
                    <a:pt x="169826" y="638982"/>
                  </a:lnTo>
                  <a:lnTo>
                    <a:pt x="209420" y="658851"/>
                  </a:lnTo>
                  <a:lnTo>
                    <a:pt x="251734" y="673550"/>
                  </a:lnTo>
                  <a:lnTo>
                    <a:pt x="296359" y="682669"/>
                  </a:lnTo>
                  <a:lnTo>
                    <a:pt x="342887" y="685800"/>
                  </a:lnTo>
                  <a:lnTo>
                    <a:pt x="389417" y="682669"/>
                  </a:lnTo>
                  <a:lnTo>
                    <a:pt x="434045" y="673550"/>
                  </a:lnTo>
                  <a:lnTo>
                    <a:pt x="476361" y="658851"/>
                  </a:lnTo>
                  <a:lnTo>
                    <a:pt x="515957" y="638982"/>
                  </a:lnTo>
                  <a:lnTo>
                    <a:pt x="552424" y="614349"/>
                  </a:lnTo>
                  <a:lnTo>
                    <a:pt x="585355" y="585363"/>
                  </a:lnTo>
                  <a:lnTo>
                    <a:pt x="614340" y="552432"/>
                  </a:lnTo>
                  <a:lnTo>
                    <a:pt x="638972" y="515964"/>
                  </a:lnTo>
                  <a:lnTo>
                    <a:pt x="658841" y="476368"/>
                  </a:lnTo>
                  <a:lnTo>
                    <a:pt x="673538" y="434053"/>
                  </a:lnTo>
                  <a:lnTo>
                    <a:pt x="682657" y="389427"/>
                  </a:lnTo>
                  <a:lnTo>
                    <a:pt x="685787" y="342900"/>
                  </a:lnTo>
                  <a:lnTo>
                    <a:pt x="682657" y="296372"/>
                  </a:lnTo>
                  <a:lnTo>
                    <a:pt x="673538" y="251746"/>
                  </a:lnTo>
                  <a:lnTo>
                    <a:pt x="658841" y="209431"/>
                  </a:lnTo>
                  <a:lnTo>
                    <a:pt x="638972" y="169835"/>
                  </a:lnTo>
                  <a:lnTo>
                    <a:pt x="614340" y="133367"/>
                  </a:lnTo>
                  <a:lnTo>
                    <a:pt x="585355" y="100436"/>
                  </a:lnTo>
                  <a:lnTo>
                    <a:pt x="552424" y="71450"/>
                  </a:lnTo>
                  <a:lnTo>
                    <a:pt x="515957" y="46817"/>
                  </a:lnTo>
                  <a:lnTo>
                    <a:pt x="476361" y="26948"/>
                  </a:lnTo>
                  <a:lnTo>
                    <a:pt x="434045" y="12249"/>
                  </a:lnTo>
                  <a:lnTo>
                    <a:pt x="389417" y="3130"/>
                  </a:lnTo>
                  <a:lnTo>
                    <a:pt x="342887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3063881" y="935565"/>
              <a:ext cx="279400" cy="259715"/>
            </a:xfrm>
            <a:custGeom>
              <a:avLst/>
              <a:gdLst/>
              <a:ahLst/>
              <a:cxnLst/>
              <a:rect l="l" t="t" r="r" b="b"/>
              <a:pathLst>
                <a:path w="279400" h="259715">
                  <a:moveTo>
                    <a:pt x="139687" y="0"/>
                  </a:moveTo>
                  <a:lnTo>
                    <a:pt x="0" y="139700"/>
                  </a:lnTo>
                  <a:lnTo>
                    <a:pt x="105994" y="245706"/>
                  </a:lnTo>
                  <a:lnTo>
                    <a:pt x="121756" y="256172"/>
                  </a:lnTo>
                  <a:lnTo>
                    <a:pt x="139687" y="259661"/>
                  </a:lnTo>
                  <a:lnTo>
                    <a:pt x="157618" y="256172"/>
                  </a:lnTo>
                  <a:lnTo>
                    <a:pt x="173380" y="245706"/>
                  </a:lnTo>
                  <a:lnTo>
                    <a:pt x="279387" y="139700"/>
                  </a:lnTo>
                  <a:lnTo>
                    <a:pt x="139687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/>
            <p:cNvSpPr/>
            <p:nvPr/>
          </p:nvSpPr>
          <p:spPr>
            <a:xfrm>
              <a:off x="3343275" y="935565"/>
              <a:ext cx="279400" cy="259715"/>
            </a:xfrm>
            <a:custGeom>
              <a:avLst/>
              <a:gdLst/>
              <a:ahLst/>
              <a:cxnLst/>
              <a:rect l="l" t="t" r="r" b="b"/>
              <a:pathLst>
                <a:path w="279400" h="259715">
                  <a:moveTo>
                    <a:pt x="139687" y="0"/>
                  </a:moveTo>
                  <a:lnTo>
                    <a:pt x="0" y="139700"/>
                  </a:lnTo>
                  <a:lnTo>
                    <a:pt x="105994" y="245706"/>
                  </a:lnTo>
                  <a:lnTo>
                    <a:pt x="121756" y="256172"/>
                  </a:lnTo>
                  <a:lnTo>
                    <a:pt x="139687" y="259661"/>
                  </a:lnTo>
                  <a:lnTo>
                    <a:pt x="157618" y="256172"/>
                  </a:lnTo>
                  <a:lnTo>
                    <a:pt x="173380" y="245706"/>
                  </a:lnTo>
                  <a:lnTo>
                    <a:pt x="279387" y="139700"/>
                  </a:lnTo>
                  <a:lnTo>
                    <a:pt x="139687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/>
            <p:cNvSpPr/>
            <p:nvPr/>
          </p:nvSpPr>
          <p:spPr>
            <a:xfrm>
              <a:off x="3063871" y="1028702"/>
              <a:ext cx="83820" cy="93345"/>
            </a:xfrm>
            <a:custGeom>
              <a:avLst/>
              <a:gdLst/>
              <a:ahLst/>
              <a:cxnLst/>
              <a:rect l="l" t="t" r="r" b="b"/>
              <a:pathLst>
                <a:path w="83819" h="93344">
                  <a:moveTo>
                    <a:pt x="46570" y="0"/>
                  </a:moveTo>
                  <a:lnTo>
                    <a:pt x="0" y="46558"/>
                  </a:lnTo>
                  <a:lnTo>
                    <a:pt x="46570" y="93129"/>
                  </a:lnTo>
                  <a:lnTo>
                    <a:pt x="76288" y="63411"/>
                  </a:lnTo>
                  <a:lnTo>
                    <a:pt x="81525" y="55526"/>
                  </a:lnTo>
                  <a:lnTo>
                    <a:pt x="83270" y="46559"/>
                  </a:lnTo>
                  <a:lnTo>
                    <a:pt x="81525" y="37595"/>
                  </a:lnTo>
                  <a:lnTo>
                    <a:pt x="76288" y="29717"/>
                  </a:lnTo>
                  <a:lnTo>
                    <a:pt x="46570" y="0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/>
            <p:cNvSpPr/>
            <p:nvPr/>
          </p:nvSpPr>
          <p:spPr>
            <a:xfrm>
              <a:off x="3539401" y="1028694"/>
              <a:ext cx="83820" cy="93345"/>
            </a:xfrm>
            <a:custGeom>
              <a:avLst/>
              <a:gdLst/>
              <a:ahLst/>
              <a:cxnLst/>
              <a:rect l="l" t="t" r="r" b="b"/>
              <a:pathLst>
                <a:path w="83820" h="93344">
                  <a:moveTo>
                    <a:pt x="36690" y="0"/>
                  </a:moveTo>
                  <a:lnTo>
                    <a:pt x="6972" y="29717"/>
                  </a:lnTo>
                  <a:lnTo>
                    <a:pt x="1743" y="37602"/>
                  </a:lnTo>
                  <a:lnTo>
                    <a:pt x="0" y="46570"/>
                  </a:lnTo>
                  <a:lnTo>
                    <a:pt x="1743" y="55539"/>
                  </a:lnTo>
                  <a:lnTo>
                    <a:pt x="6972" y="63423"/>
                  </a:lnTo>
                  <a:lnTo>
                    <a:pt x="36690" y="93141"/>
                  </a:lnTo>
                  <a:lnTo>
                    <a:pt x="83261" y="46570"/>
                  </a:lnTo>
                  <a:lnTo>
                    <a:pt x="36690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/>
            <p:cNvSpPr/>
            <p:nvPr/>
          </p:nvSpPr>
          <p:spPr>
            <a:xfrm>
              <a:off x="3110445" y="862179"/>
              <a:ext cx="186690" cy="167005"/>
            </a:xfrm>
            <a:custGeom>
              <a:avLst/>
              <a:gdLst/>
              <a:ahLst/>
              <a:cxnLst/>
              <a:rect l="l" t="t" r="r" b="b"/>
              <a:pathLst>
                <a:path w="186689" h="167005">
                  <a:moveTo>
                    <a:pt x="93129" y="0"/>
                  </a:moveTo>
                  <a:lnTo>
                    <a:pt x="75197" y="3488"/>
                  </a:lnTo>
                  <a:lnTo>
                    <a:pt x="59435" y="13954"/>
                  </a:lnTo>
                  <a:lnTo>
                    <a:pt x="0" y="73390"/>
                  </a:lnTo>
                  <a:lnTo>
                    <a:pt x="93129" y="166519"/>
                  </a:lnTo>
                  <a:lnTo>
                    <a:pt x="186258" y="73390"/>
                  </a:lnTo>
                  <a:lnTo>
                    <a:pt x="126822" y="13954"/>
                  </a:lnTo>
                  <a:lnTo>
                    <a:pt x="111060" y="3488"/>
                  </a:lnTo>
                  <a:lnTo>
                    <a:pt x="93129" y="0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/>
            <p:cNvSpPr/>
            <p:nvPr/>
          </p:nvSpPr>
          <p:spPr>
            <a:xfrm>
              <a:off x="3389838" y="862179"/>
              <a:ext cx="186690" cy="167005"/>
            </a:xfrm>
            <a:custGeom>
              <a:avLst/>
              <a:gdLst/>
              <a:ahLst/>
              <a:cxnLst/>
              <a:rect l="l" t="t" r="r" b="b"/>
              <a:pathLst>
                <a:path w="186689" h="167005">
                  <a:moveTo>
                    <a:pt x="93129" y="0"/>
                  </a:moveTo>
                  <a:lnTo>
                    <a:pt x="75197" y="3488"/>
                  </a:lnTo>
                  <a:lnTo>
                    <a:pt x="59435" y="13954"/>
                  </a:lnTo>
                  <a:lnTo>
                    <a:pt x="0" y="73390"/>
                  </a:lnTo>
                  <a:lnTo>
                    <a:pt x="93129" y="166519"/>
                  </a:lnTo>
                  <a:lnTo>
                    <a:pt x="186258" y="73390"/>
                  </a:lnTo>
                  <a:lnTo>
                    <a:pt x="126822" y="13954"/>
                  </a:lnTo>
                  <a:lnTo>
                    <a:pt x="111060" y="3488"/>
                  </a:lnTo>
                  <a:lnTo>
                    <a:pt x="93129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/>
            <p:cNvSpPr/>
            <p:nvPr/>
          </p:nvSpPr>
          <p:spPr>
            <a:xfrm>
              <a:off x="3157009" y="945434"/>
              <a:ext cx="93345" cy="83820"/>
            </a:xfrm>
            <a:custGeom>
              <a:avLst/>
              <a:gdLst/>
              <a:ahLst/>
              <a:cxnLst/>
              <a:rect l="l" t="t" r="r" b="b"/>
              <a:pathLst>
                <a:path w="93344" h="83819">
                  <a:moveTo>
                    <a:pt x="46564" y="0"/>
                  </a:moveTo>
                  <a:lnTo>
                    <a:pt x="37600" y="1745"/>
                  </a:lnTo>
                  <a:lnTo>
                    <a:pt x="29717" y="6981"/>
                  </a:lnTo>
                  <a:lnTo>
                    <a:pt x="0" y="36699"/>
                  </a:lnTo>
                  <a:lnTo>
                    <a:pt x="46558" y="83270"/>
                  </a:lnTo>
                  <a:lnTo>
                    <a:pt x="93129" y="36699"/>
                  </a:lnTo>
                  <a:lnTo>
                    <a:pt x="63411" y="6981"/>
                  </a:lnTo>
                  <a:lnTo>
                    <a:pt x="55528" y="1745"/>
                  </a:lnTo>
                  <a:lnTo>
                    <a:pt x="46564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4"/>
            <p:cNvSpPr/>
            <p:nvPr/>
          </p:nvSpPr>
          <p:spPr>
            <a:xfrm>
              <a:off x="3250139" y="935563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/>
            <p:cNvSpPr/>
            <p:nvPr/>
          </p:nvSpPr>
          <p:spPr>
            <a:xfrm>
              <a:off x="3250139" y="1028694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/>
            <p:cNvSpPr/>
            <p:nvPr/>
          </p:nvSpPr>
          <p:spPr>
            <a:xfrm>
              <a:off x="3203575" y="982129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/>
            <p:cNvSpPr/>
            <p:nvPr/>
          </p:nvSpPr>
          <p:spPr>
            <a:xfrm>
              <a:off x="3296704" y="935570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139687" y="46570"/>
                  </a:moveTo>
                  <a:lnTo>
                    <a:pt x="93116" y="0"/>
                  </a:lnTo>
                  <a:lnTo>
                    <a:pt x="46558" y="46558"/>
                  </a:lnTo>
                  <a:lnTo>
                    <a:pt x="0" y="93129"/>
                  </a:lnTo>
                  <a:lnTo>
                    <a:pt x="46558" y="139700"/>
                  </a:lnTo>
                  <a:lnTo>
                    <a:pt x="93116" y="93141"/>
                  </a:lnTo>
                  <a:lnTo>
                    <a:pt x="139687" y="46570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8"/>
            <p:cNvSpPr/>
            <p:nvPr/>
          </p:nvSpPr>
          <p:spPr>
            <a:xfrm>
              <a:off x="3436401" y="945434"/>
              <a:ext cx="93345" cy="83820"/>
            </a:xfrm>
            <a:custGeom>
              <a:avLst/>
              <a:gdLst/>
              <a:ahLst/>
              <a:cxnLst/>
              <a:rect l="l" t="t" r="r" b="b"/>
              <a:pathLst>
                <a:path w="93345" h="83819">
                  <a:moveTo>
                    <a:pt x="46564" y="0"/>
                  </a:moveTo>
                  <a:lnTo>
                    <a:pt x="37600" y="1745"/>
                  </a:lnTo>
                  <a:lnTo>
                    <a:pt x="29718" y="6981"/>
                  </a:lnTo>
                  <a:lnTo>
                    <a:pt x="0" y="36699"/>
                  </a:lnTo>
                  <a:lnTo>
                    <a:pt x="46558" y="83270"/>
                  </a:lnTo>
                  <a:lnTo>
                    <a:pt x="93129" y="36699"/>
                  </a:lnTo>
                  <a:lnTo>
                    <a:pt x="63411" y="6981"/>
                  </a:lnTo>
                  <a:lnTo>
                    <a:pt x="55528" y="1745"/>
                  </a:lnTo>
                  <a:lnTo>
                    <a:pt x="46564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9"/>
            <p:cNvSpPr/>
            <p:nvPr/>
          </p:nvSpPr>
          <p:spPr>
            <a:xfrm>
              <a:off x="3389836" y="982129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0"/>
            <p:cNvSpPr/>
            <p:nvPr/>
          </p:nvSpPr>
          <p:spPr>
            <a:xfrm>
              <a:off x="3343271" y="1028694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1"/>
            <p:cNvSpPr/>
            <p:nvPr/>
          </p:nvSpPr>
          <p:spPr>
            <a:xfrm>
              <a:off x="3296705" y="1075259"/>
              <a:ext cx="93345" cy="83820"/>
            </a:xfrm>
            <a:custGeom>
              <a:avLst/>
              <a:gdLst/>
              <a:ahLst/>
              <a:cxnLst/>
              <a:rect l="l" t="t" r="r" b="b"/>
              <a:pathLst>
                <a:path w="93345" h="83819">
                  <a:moveTo>
                    <a:pt x="46558" y="0"/>
                  </a:moveTo>
                  <a:lnTo>
                    <a:pt x="0" y="46570"/>
                  </a:lnTo>
                  <a:lnTo>
                    <a:pt x="29718" y="76288"/>
                  </a:lnTo>
                  <a:lnTo>
                    <a:pt x="37600" y="81525"/>
                  </a:lnTo>
                  <a:lnTo>
                    <a:pt x="46564" y="83270"/>
                  </a:lnTo>
                  <a:lnTo>
                    <a:pt x="55528" y="81525"/>
                  </a:lnTo>
                  <a:lnTo>
                    <a:pt x="63411" y="76288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2"/>
            <p:cNvSpPr/>
            <p:nvPr/>
          </p:nvSpPr>
          <p:spPr>
            <a:xfrm>
              <a:off x="3055456" y="856213"/>
              <a:ext cx="575945" cy="345440"/>
            </a:xfrm>
            <a:custGeom>
              <a:avLst/>
              <a:gdLst/>
              <a:ahLst/>
              <a:cxnLst/>
              <a:rect l="l" t="t" r="r" b="b"/>
              <a:pathLst>
                <a:path w="575945" h="345440">
                  <a:moveTo>
                    <a:pt x="148120" y="0"/>
                  </a:moveTo>
                  <a:lnTo>
                    <a:pt x="110210" y="15709"/>
                  </a:lnTo>
                  <a:lnTo>
                    <a:pt x="46558" y="79349"/>
                  </a:lnTo>
                  <a:lnTo>
                    <a:pt x="93129" y="125920"/>
                  </a:lnTo>
                  <a:lnTo>
                    <a:pt x="0" y="219049"/>
                  </a:lnTo>
                  <a:lnTo>
                    <a:pt x="110210" y="329272"/>
                  </a:lnTo>
                  <a:lnTo>
                    <a:pt x="148120" y="344970"/>
                  </a:lnTo>
                  <a:lnTo>
                    <a:pt x="158347" y="343987"/>
                  </a:lnTo>
                  <a:lnTo>
                    <a:pt x="168282" y="341041"/>
                  </a:lnTo>
                  <a:lnTo>
                    <a:pt x="177611" y="336135"/>
                  </a:lnTo>
                  <a:lnTo>
                    <a:pt x="181381" y="333057"/>
                  </a:lnTo>
                  <a:lnTo>
                    <a:pt x="148120" y="333057"/>
                  </a:lnTo>
                  <a:lnTo>
                    <a:pt x="140149" y="332289"/>
                  </a:lnTo>
                  <a:lnTo>
                    <a:pt x="132427" y="330001"/>
                  </a:lnTo>
                  <a:lnTo>
                    <a:pt x="125179" y="326186"/>
                  </a:lnTo>
                  <a:lnTo>
                    <a:pt x="118630" y="320840"/>
                  </a:lnTo>
                  <a:lnTo>
                    <a:pt x="63411" y="265620"/>
                  </a:lnTo>
                  <a:lnTo>
                    <a:pt x="71843" y="257187"/>
                  </a:lnTo>
                  <a:lnTo>
                    <a:pt x="54990" y="257187"/>
                  </a:lnTo>
                  <a:lnTo>
                    <a:pt x="16840" y="219049"/>
                  </a:lnTo>
                  <a:lnTo>
                    <a:pt x="54990" y="180911"/>
                  </a:lnTo>
                  <a:lnTo>
                    <a:pt x="71831" y="180911"/>
                  </a:lnTo>
                  <a:lnTo>
                    <a:pt x="63411" y="172491"/>
                  </a:lnTo>
                  <a:lnTo>
                    <a:pt x="101549" y="134340"/>
                  </a:lnTo>
                  <a:lnTo>
                    <a:pt x="118392" y="134340"/>
                  </a:lnTo>
                  <a:lnTo>
                    <a:pt x="109969" y="125920"/>
                  </a:lnTo>
                  <a:lnTo>
                    <a:pt x="118393" y="117500"/>
                  </a:lnTo>
                  <a:lnTo>
                    <a:pt x="101549" y="117500"/>
                  </a:lnTo>
                  <a:lnTo>
                    <a:pt x="63411" y="79349"/>
                  </a:lnTo>
                  <a:lnTo>
                    <a:pt x="118630" y="24130"/>
                  </a:lnTo>
                  <a:lnTo>
                    <a:pt x="148120" y="11912"/>
                  </a:lnTo>
                  <a:lnTo>
                    <a:pt x="181370" y="11912"/>
                  </a:lnTo>
                  <a:lnTo>
                    <a:pt x="177611" y="8840"/>
                  </a:lnTo>
                  <a:lnTo>
                    <a:pt x="168282" y="3930"/>
                  </a:lnTo>
                  <a:lnTo>
                    <a:pt x="158347" y="983"/>
                  </a:lnTo>
                  <a:lnTo>
                    <a:pt x="148120" y="0"/>
                  </a:lnTo>
                  <a:close/>
                </a:path>
                <a:path w="575945" h="345440">
                  <a:moveTo>
                    <a:pt x="351220" y="274040"/>
                  </a:moveTo>
                  <a:lnTo>
                    <a:pt x="334378" y="274040"/>
                  </a:lnTo>
                  <a:lnTo>
                    <a:pt x="389597" y="329272"/>
                  </a:lnTo>
                  <a:lnTo>
                    <a:pt x="398003" y="336135"/>
                  </a:lnTo>
                  <a:lnTo>
                    <a:pt x="407333" y="341041"/>
                  </a:lnTo>
                  <a:lnTo>
                    <a:pt x="417272" y="343987"/>
                  </a:lnTo>
                  <a:lnTo>
                    <a:pt x="427507" y="344970"/>
                  </a:lnTo>
                  <a:lnTo>
                    <a:pt x="437742" y="343987"/>
                  </a:lnTo>
                  <a:lnTo>
                    <a:pt x="447681" y="341041"/>
                  </a:lnTo>
                  <a:lnTo>
                    <a:pt x="457011" y="336135"/>
                  </a:lnTo>
                  <a:lnTo>
                    <a:pt x="460780" y="333057"/>
                  </a:lnTo>
                  <a:lnTo>
                    <a:pt x="427507" y="333057"/>
                  </a:lnTo>
                  <a:lnTo>
                    <a:pt x="419536" y="332289"/>
                  </a:lnTo>
                  <a:lnTo>
                    <a:pt x="411816" y="330001"/>
                  </a:lnTo>
                  <a:lnTo>
                    <a:pt x="404572" y="326186"/>
                  </a:lnTo>
                  <a:lnTo>
                    <a:pt x="398030" y="320840"/>
                  </a:lnTo>
                  <a:lnTo>
                    <a:pt x="351220" y="274040"/>
                  </a:lnTo>
                  <a:close/>
                </a:path>
                <a:path w="575945" h="345440">
                  <a:moveTo>
                    <a:pt x="118392" y="134340"/>
                  </a:moveTo>
                  <a:lnTo>
                    <a:pt x="101549" y="134340"/>
                  </a:lnTo>
                  <a:lnTo>
                    <a:pt x="232829" y="265620"/>
                  </a:lnTo>
                  <a:lnTo>
                    <a:pt x="177596" y="320840"/>
                  </a:lnTo>
                  <a:lnTo>
                    <a:pt x="171053" y="326186"/>
                  </a:lnTo>
                  <a:lnTo>
                    <a:pt x="163806" y="330001"/>
                  </a:lnTo>
                  <a:lnTo>
                    <a:pt x="156085" y="332289"/>
                  </a:lnTo>
                  <a:lnTo>
                    <a:pt x="148120" y="333057"/>
                  </a:lnTo>
                  <a:lnTo>
                    <a:pt x="181381" y="333057"/>
                  </a:lnTo>
                  <a:lnTo>
                    <a:pt x="186016" y="329272"/>
                  </a:lnTo>
                  <a:lnTo>
                    <a:pt x="241249" y="274040"/>
                  </a:lnTo>
                  <a:lnTo>
                    <a:pt x="258093" y="274040"/>
                  </a:lnTo>
                  <a:lnTo>
                    <a:pt x="249669" y="265620"/>
                  </a:lnTo>
                  <a:lnTo>
                    <a:pt x="258099" y="257187"/>
                  </a:lnTo>
                  <a:lnTo>
                    <a:pt x="241249" y="257187"/>
                  </a:lnTo>
                  <a:lnTo>
                    <a:pt x="203111" y="219049"/>
                  </a:lnTo>
                  <a:lnTo>
                    <a:pt x="211531" y="210629"/>
                  </a:lnTo>
                  <a:lnTo>
                    <a:pt x="194678" y="210629"/>
                  </a:lnTo>
                  <a:lnTo>
                    <a:pt x="156540" y="172491"/>
                  </a:lnTo>
                  <a:lnTo>
                    <a:pt x="164970" y="164058"/>
                  </a:lnTo>
                  <a:lnTo>
                    <a:pt x="148120" y="164058"/>
                  </a:lnTo>
                  <a:lnTo>
                    <a:pt x="118392" y="134340"/>
                  </a:lnTo>
                  <a:close/>
                </a:path>
                <a:path w="575945" h="345440">
                  <a:moveTo>
                    <a:pt x="490918" y="134340"/>
                  </a:moveTo>
                  <a:lnTo>
                    <a:pt x="474078" y="134340"/>
                  </a:lnTo>
                  <a:lnTo>
                    <a:pt x="512216" y="172491"/>
                  </a:lnTo>
                  <a:lnTo>
                    <a:pt x="480910" y="203796"/>
                  </a:lnTo>
                  <a:lnTo>
                    <a:pt x="477977" y="211455"/>
                  </a:lnTo>
                  <a:lnTo>
                    <a:pt x="477977" y="226656"/>
                  </a:lnTo>
                  <a:lnTo>
                    <a:pt x="480910" y="234315"/>
                  </a:lnTo>
                  <a:lnTo>
                    <a:pt x="512216" y="265620"/>
                  </a:lnTo>
                  <a:lnTo>
                    <a:pt x="456984" y="320840"/>
                  </a:lnTo>
                  <a:lnTo>
                    <a:pt x="450442" y="326186"/>
                  </a:lnTo>
                  <a:lnTo>
                    <a:pt x="443198" y="330001"/>
                  </a:lnTo>
                  <a:lnTo>
                    <a:pt x="435477" y="332289"/>
                  </a:lnTo>
                  <a:lnTo>
                    <a:pt x="427507" y="333057"/>
                  </a:lnTo>
                  <a:lnTo>
                    <a:pt x="460780" y="333057"/>
                  </a:lnTo>
                  <a:lnTo>
                    <a:pt x="465416" y="329272"/>
                  </a:lnTo>
                  <a:lnTo>
                    <a:pt x="537493" y="257187"/>
                  </a:lnTo>
                  <a:lnTo>
                    <a:pt x="520636" y="257187"/>
                  </a:lnTo>
                  <a:lnTo>
                    <a:pt x="491629" y="228180"/>
                  </a:lnTo>
                  <a:lnTo>
                    <a:pt x="489902" y="223647"/>
                  </a:lnTo>
                  <a:lnTo>
                    <a:pt x="489902" y="214464"/>
                  </a:lnTo>
                  <a:lnTo>
                    <a:pt x="491629" y="209918"/>
                  </a:lnTo>
                  <a:lnTo>
                    <a:pt x="520636" y="180911"/>
                  </a:lnTo>
                  <a:lnTo>
                    <a:pt x="537489" y="180911"/>
                  </a:lnTo>
                  <a:lnTo>
                    <a:pt x="490918" y="134340"/>
                  </a:lnTo>
                  <a:close/>
                </a:path>
                <a:path w="575945" h="345440">
                  <a:moveTo>
                    <a:pt x="258093" y="274040"/>
                  </a:moveTo>
                  <a:lnTo>
                    <a:pt x="241249" y="274040"/>
                  </a:lnTo>
                  <a:lnTo>
                    <a:pt x="272554" y="305346"/>
                  </a:lnTo>
                  <a:lnTo>
                    <a:pt x="280212" y="308279"/>
                  </a:lnTo>
                  <a:lnTo>
                    <a:pt x="295414" y="308279"/>
                  </a:lnTo>
                  <a:lnTo>
                    <a:pt x="303085" y="305346"/>
                  </a:lnTo>
                  <a:lnTo>
                    <a:pt x="312073" y="296354"/>
                  </a:lnTo>
                  <a:lnTo>
                    <a:pt x="283222" y="296354"/>
                  </a:lnTo>
                  <a:lnTo>
                    <a:pt x="278688" y="294627"/>
                  </a:lnTo>
                  <a:lnTo>
                    <a:pt x="258093" y="274040"/>
                  </a:lnTo>
                  <a:close/>
                </a:path>
                <a:path w="575945" h="345440">
                  <a:moveTo>
                    <a:pt x="304660" y="227469"/>
                  </a:moveTo>
                  <a:lnTo>
                    <a:pt x="287807" y="227469"/>
                  </a:lnTo>
                  <a:lnTo>
                    <a:pt x="325958" y="265620"/>
                  </a:lnTo>
                  <a:lnTo>
                    <a:pt x="296938" y="294627"/>
                  </a:lnTo>
                  <a:lnTo>
                    <a:pt x="292404" y="296354"/>
                  </a:lnTo>
                  <a:lnTo>
                    <a:pt x="312073" y="296354"/>
                  </a:lnTo>
                  <a:lnTo>
                    <a:pt x="334378" y="274040"/>
                  </a:lnTo>
                  <a:lnTo>
                    <a:pt x="351220" y="274040"/>
                  </a:lnTo>
                  <a:lnTo>
                    <a:pt x="342798" y="265620"/>
                  </a:lnTo>
                  <a:lnTo>
                    <a:pt x="351231" y="257187"/>
                  </a:lnTo>
                  <a:lnTo>
                    <a:pt x="334378" y="257187"/>
                  </a:lnTo>
                  <a:lnTo>
                    <a:pt x="304660" y="227469"/>
                  </a:lnTo>
                  <a:close/>
                </a:path>
                <a:path w="575945" h="345440">
                  <a:moveTo>
                    <a:pt x="71831" y="180911"/>
                  </a:moveTo>
                  <a:lnTo>
                    <a:pt x="54990" y="180911"/>
                  </a:lnTo>
                  <a:lnTo>
                    <a:pt x="83997" y="209918"/>
                  </a:lnTo>
                  <a:lnTo>
                    <a:pt x="85724" y="214464"/>
                  </a:lnTo>
                  <a:lnTo>
                    <a:pt x="85724" y="223647"/>
                  </a:lnTo>
                  <a:lnTo>
                    <a:pt x="83997" y="228180"/>
                  </a:lnTo>
                  <a:lnTo>
                    <a:pt x="54990" y="257187"/>
                  </a:lnTo>
                  <a:lnTo>
                    <a:pt x="71843" y="257187"/>
                  </a:lnTo>
                  <a:lnTo>
                    <a:pt x="94716" y="234315"/>
                  </a:lnTo>
                  <a:lnTo>
                    <a:pt x="97650" y="226656"/>
                  </a:lnTo>
                  <a:lnTo>
                    <a:pt x="97650" y="211455"/>
                  </a:lnTo>
                  <a:lnTo>
                    <a:pt x="94716" y="203796"/>
                  </a:lnTo>
                  <a:lnTo>
                    <a:pt x="71831" y="180911"/>
                  </a:lnTo>
                  <a:close/>
                </a:path>
                <a:path w="575945" h="345440">
                  <a:moveTo>
                    <a:pt x="258089" y="180911"/>
                  </a:moveTo>
                  <a:lnTo>
                    <a:pt x="241249" y="180911"/>
                  </a:lnTo>
                  <a:lnTo>
                    <a:pt x="279387" y="219049"/>
                  </a:lnTo>
                  <a:lnTo>
                    <a:pt x="241249" y="257187"/>
                  </a:lnTo>
                  <a:lnTo>
                    <a:pt x="258099" y="257187"/>
                  </a:lnTo>
                  <a:lnTo>
                    <a:pt x="287807" y="227469"/>
                  </a:lnTo>
                  <a:lnTo>
                    <a:pt x="304660" y="227469"/>
                  </a:lnTo>
                  <a:lnTo>
                    <a:pt x="296240" y="219049"/>
                  </a:lnTo>
                  <a:lnTo>
                    <a:pt x="304660" y="210629"/>
                  </a:lnTo>
                  <a:lnTo>
                    <a:pt x="287807" y="210629"/>
                  </a:lnTo>
                  <a:lnTo>
                    <a:pt x="258089" y="180911"/>
                  </a:lnTo>
                  <a:close/>
                </a:path>
                <a:path w="575945" h="345440">
                  <a:moveTo>
                    <a:pt x="351221" y="180911"/>
                  </a:moveTo>
                  <a:lnTo>
                    <a:pt x="334378" y="180911"/>
                  </a:lnTo>
                  <a:lnTo>
                    <a:pt x="372516" y="219049"/>
                  </a:lnTo>
                  <a:lnTo>
                    <a:pt x="334378" y="257187"/>
                  </a:lnTo>
                  <a:lnTo>
                    <a:pt x="351231" y="257187"/>
                  </a:lnTo>
                  <a:lnTo>
                    <a:pt x="397789" y="210629"/>
                  </a:lnTo>
                  <a:lnTo>
                    <a:pt x="380949" y="210629"/>
                  </a:lnTo>
                  <a:lnTo>
                    <a:pt x="351221" y="180911"/>
                  </a:lnTo>
                  <a:close/>
                </a:path>
                <a:path w="575945" h="345440">
                  <a:moveTo>
                    <a:pt x="537489" y="180911"/>
                  </a:moveTo>
                  <a:lnTo>
                    <a:pt x="520636" y="180911"/>
                  </a:lnTo>
                  <a:lnTo>
                    <a:pt x="558787" y="219049"/>
                  </a:lnTo>
                  <a:lnTo>
                    <a:pt x="520636" y="257187"/>
                  </a:lnTo>
                  <a:lnTo>
                    <a:pt x="537493" y="257187"/>
                  </a:lnTo>
                  <a:lnTo>
                    <a:pt x="575627" y="219049"/>
                  </a:lnTo>
                  <a:lnTo>
                    <a:pt x="537489" y="180911"/>
                  </a:lnTo>
                  <a:close/>
                </a:path>
                <a:path w="575945" h="345440">
                  <a:moveTo>
                    <a:pt x="211531" y="134340"/>
                  </a:moveTo>
                  <a:lnTo>
                    <a:pt x="194678" y="134340"/>
                  </a:lnTo>
                  <a:lnTo>
                    <a:pt x="232829" y="172491"/>
                  </a:lnTo>
                  <a:lnTo>
                    <a:pt x="194678" y="210629"/>
                  </a:lnTo>
                  <a:lnTo>
                    <a:pt x="211531" y="210629"/>
                  </a:lnTo>
                  <a:lnTo>
                    <a:pt x="241249" y="180911"/>
                  </a:lnTo>
                  <a:lnTo>
                    <a:pt x="258089" y="180911"/>
                  </a:lnTo>
                  <a:lnTo>
                    <a:pt x="249669" y="172491"/>
                  </a:lnTo>
                  <a:lnTo>
                    <a:pt x="258099" y="164058"/>
                  </a:lnTo>
                  <a:lnTo>
                    <a:pt x="241249" y="164058"/>
                  </a:lnTo>
                  <a:lnTo>
                    <a:pt x="211531" y="134340"/>
                  </a:lnTo>
                  <a:close/>
                </a:path>
                <a:path w="575945" h="345440">
                  <a:moveTo>
                    <a:pt x="304660" y="134340"/>
                  </a:moveTo>
                  <a:lnTo>
                    <a:pt x="287807" y="134340"/>
                  </a:lnTo>
                  <a:lnTo>
                    <a:pt x="325958" y="172491"/>
                  </a:lnTo>
                  <a:lnTo>
                    <a:pt x="287807" y="210629"/>
                  </a:lnTo>
                  <a:lnTo>
                    <a:pt x="304660" y="210629"/>
                  </a:lnTo>
                  <a:lnTo>
                    <a:pt x="334378" y="180911"/>
                  </a:lnTo>
                  <a:lnTo>
                    <a:pt x="351221" y="180911"/>
                  </a:lnTo>
                  <a:lnTo>
                    <a:pt x="342798" y="172491"/>
                  </a:lnTo>
                  <a:lnTo>
                    <a:pt x="351231" y="164058"/>
                  </a:lnTo>
                  <a:lnTo>
                    <a:pt x="334378" y="164058"/>
                  </a:lnTo>
                  <a:lnTo>
                    <a:pt x="304660" y="134340"/>
                  </a:lnTo>
                  <a:close/>
                </a:path>
                <a:path w="575945" h="345440">
                  <a:moveTo>
                    <a:pt x="397789" y="134340"/>
                  </a:moveTo>
                  <a:lnTo>
                    <a:pt x="380949" y="134340"/>
                  </a:lnTo>
                  <a:lnTo>
                    <a:pt x="419087" y="172491"/>
                  </a:lnTo>
                  <a:lnTo>
                    <a:pt x="380949" y="210629"/>
                  </a:lnTo>
                  <a:lnTo>
                    <a:pt x="397789" y="210629"/>
                  </a:lnTo>
                  <a:lnTo>
                    <a:pt x="444360" y="164058"/>
                  </a:lnTo>
                  <a:lnTo>
                    <a:pt x="427507" y="164058"/>
                  </a:lnTo>
                  <a:lnTo>
                    <a:pt x="397789" y="134340"/>
                  </a:lnTo>
                  <a:close/>
                </a:path>
                <a:path w="575945" h="345440">
                  <a:moveTo>
                    <a:pt x="172373" y="95186"/>
                  </a:moveTo>
                  <a:lnTo>
                    <a:pt x="152704" y="95186"/>
                  </a:lnTo>
                  <a:lnTo>
                    <a:pt x="157251" y="96913"/>
                  </a:lnTo>
                  <a:lnTo>
                    <a:pt x="186258" y="125920"/>
                  </a:lnTo>
                  <a:lnTo>
                    <a:pt x="148120" y="164058"/>
                  </a:lnTo>
                  <a:lnTo>
                    <a:pt x="164970" y="164058"/>
                  </a:lnTo>
                  <a:lnTo>
                    <a:pt x="194678" y="134340"/>
                  </a:lnTo>
                  <a:lnTo>
                    <a:pt x="211531" y="134340"/>
                  </a:lnTo>
                  <a:lnTo>
                    <a:pt x="203111" y="125920"/>
                  </a:lnTo>
                  <a:lnTo>
                    <a:pt x="211531" y="117500"/>
                  </a:lnTo>
                  <a:lnTo>
                    <a:pt x="194678" y="117500"/>
                  </a:lnTo>
                  <a:lnTo>
                    <a:pt x="172373" y="95186"/>
                  </a:lnTo>
                  <a:close/>
                </a:path>
                <a:path w="575945" h="345440">
                  <a:moveTo>
                    <a:pt x="258089" y="87782"/>
                  </a:moveTo>
                  <a:lnTo>
                    <a:pt x="241249" y="87782"/>
                  </a:lnTo>
                  <a:lnTo>
                    <a:pt x="279387" y="125920"/>
                  </a:lnTo>
                  <a:lnTo>
                    <a:pt x="241249" y="164058"/>
                  </a:lnTo>
                  <a:lnTo>
                    <a:pt x="258099" y="164058"/>
                  </a:lnTo>
                  <a:lnTo>
                    <a:pt x="287807" y="134340"/>
                  </a:lnTo>
                  <a:lnTo>
                    <a:pt x="304660" y="134340"/>
                  </a:lnTo>
                  <a:lnTo>
                    <a:pt x="296240" y="125920"/>
                  </a:lnTo>
                  <a:lnTo>
                    <a:pt x="304660" y="117500"/>
                  </a:lnTo>
                  <a:lnTo>
                    <a:pt x="287807" y="117500"/>
                  </a:lnTo>
                  <a:lnTo>
                    <a:pt x="258089" y="87782"/>
                  </a:lnTo>
                  <a:close/>
                </a:path>
                <a:path w="575945" h="345440">
                  <a:moveTo>
                    <a:pt x="351231" y="87782"/>
                  </a:moveTo>
                  <a:lnTo>
                    <a:pt x="334378" y="87782"/>
                  </a:lnTo>
                  <a:lnTo>
                    <a:pt x="372516" y="125920"/>
                  </a:lnTo>
                  <a:lnTo>
                    <a:pt x="334378" y="164058"/>
                  </a:lnTo>
                  <a:lnTo>
                    <a:pt x="351231" y="164058"/>
                  </a:lnTo>
                  <a:lnTo>
                    <a:pt x="380949" y="134340"/>
                  </a:lnTo>
                  <a:lnTo>
                    <a:pt x="397789" y="134340"/>
                  </a:lnTo>
                  <a:lnTo>
                    <a:pt x="389369" y="125920"/>
                  </a:lnTo>
                  <a:lnTo>
                    <a:pt x="397789" y="117500"/>
                  </a:lnTo>
                  <a:lnTo>
                    <a:pt x="380949" y="117500"/>
                  </a:lnTo>
                  <a:lnTo>
                    <a:pt x="351231" y="87782"/>
                  </a:lnTo>
                  <a:close/>
                </a:path>
                <a:path w="575945" h="345440">
                  <a:moveTo>
                    <a:pt x="451773" y="95186"/>
                  </a:moveTo>
                  <a:lnTo>
                    <a:pt x="432104" y="95186"/>
                  </a:lnTo>
                  <a:lnTo>
                    <a:pt x="436638" y="96913"/>
                  </a:lnTo>
                  <a:lnTo>
                    <a:pt x="465645" y="125920"/>
                  </a:lnTo>
                  <a:lnTo>
                    <a:pt x="427507" y="164058"/>
                  </a:lnTo>
                  <a:lnTo>
                    <a:pt x="444360" y="164058"/>
                  </a:lnTo>
                  <a:lnTo>
                    <a:pt x="474078" y="134340"/>
                  </a:lnTo>
                  <a:lnTo>
                    <a:pt x="490918" y="134340"/>
                  </a:lnTo>
                  <a:lnTo>
                    <a:pt x="482498" y="125920"/>
                  </a:lnTo>
                  <a:lnTo>
                    <a:pt x="490918" y="117500"/>
                  </a:lnTo>
                  <a:lnTo>
                    <a:pt x="474078" y="117500"/>
                  </a:lnTo>
                  <a:lnTo>
                    <a:pt x="451773" y="95186"/>
                  </a:lnTo>
                  <a:close/>
                </a:path>
                <a:path w="575945" h="345440">
                  <a:moveTo>
                    <a:pt x="155714" y="83261"/>
                  </a:moveTo>
                  <a:lnTo>
                    <a:pt x="140512" y="83261"/>
                  </a:lnTo>
                  <a:lnTo>
                    <a:pt x="132854" y="86182"/>
                  </a:lnTo>
                  <a:lnTo>
                    <a:pt x="101549" y="117500"/>
                  </a:lnTo>
                  <a:lnTo>
                    <a:pt x="118393" y="117500"/>
                  </a:lnTo>
                  <a:lnTo>
                    <a:pt x="138988" y="96913"/>
                  </a:lnTo>
                  <a:lnTo>
                    <a:pt x="143522" y="95186"/>
                  </a:lnTo>
                  <a:lnTo>
                    <a:pt x="172373" y="95186"/>
                  </a:lnTo>
                  <a:lnTo>
                    <a:pt x="163372" y="86182"/>
                  </a:lnTo>
                  <a:lnTo>
                    <a:pt x="155714" y="83261"/>
                  </a:lnTo>
                  <a:close/>
                </a:path>
                <a:path w="575945" h="345440">
                  <a:moveTo>
                    <a:pt x="181370" y="11912"/>
                  </a:moveTo>
                  <a:lnTo>
                    <a:pt x="148120" y="11912"/>
                  </a:lnTo>
                  <a:lnTo>
                    <a:pt x="156085" y="12680"/>
                  </a:lnTo>
                  <a:lnTo>
                    <a:pt x="163806" y="14968"/>
                  </a:lnTo>
                  <a:lnTo>
                    <a:pt x="171053" y="18783"/>
                  </a:lnTo>
                  <a:lnTo>
                    <a:pt x="177596" y="24130"/>
                  </a:lnTo>
                  <a:lnTo>
                    <a:pt x="232829" y="79349"/>
                  </a:lnTo>
                  <a:lnTo>
                    <a:pt x="194678" y="117500"/>
                  </a:lnTo>
                  <a:lnTo>
                    <a:pt x="211531" y="117500"/>
                  </a:lnTo>
                  <a:lnTo>
                    <a:pt x="241249" y="87782"/>
                  </a:lnTo>
                  <a:lnTo>
                    <a:pt x="258089" y="87782"/>
                  </a:lnTo>
                  <a:lnTo>
                    <a:pt x="186016" y="15709"/>
                  </a:lnTo>
                  <a:lnTo>
                    <a:pt x="181370" y="11912"/>
                  </a:lnTo>
                  <a:close/>
                </a:path>
                <a:path w="575945" h="345440">
                  <a:moveTo>
                    <a:pt x="427507" y="0"/>
                  </a:moveTo>
                  <a:lnTo>
                    <a:pt x="389597" y="15709"/>
                  </a:lnTo>
                  <a:lnTo>
                    <a:pt x="287807" y="117500"/>
                  </a:lnTo>
                  <a:lnTo>
                    <a:pt x="304660" y="117500"/>
                  </a:lnTo>
                  <a:lnTo>
                    <a:pt x="334378" y="87782"/>
                  </a:lnTo>
                  <a:lnTo>
                    <a:pt x="351231" y="87782"/>
                  </a:lnTo>
                  <a:lnTo>
                    <a:pt x="398030" y="24130"/>
                  </a:lnTo>
                  <a:lnTo>
                    <a:pt x="427507" y="11912"/>
                  </a:lnTo>
                  <a:lnTo>
                    <a:pt x="460770" y="11912"/>
                  </a:lnTo>
                  <a:lnTo>
                    <a:pt x="457011" y="8840"/>
                  </a:lnTo>
                  <a:lnTo>
                    <a:pt x="447681" y="3930"/>
                  </a:lnTo>
                  <a:lnTo>
                    <a:pt x="437742" y="983"/>
                  </a:lnTo>
                  <a:lnTo>
                    <a:pt x="427507" y="0"/>
                  </a:lnTo>
                  <a:close/>
                </a:path>
                <a:path w="575945" h="345440">
                  <a:moveTo>
                    <a:pt x="435114" y="83261"/>
                  </a:moveTo>
                  <a:lnTo>
                    <a:pt x="419912" y="83261"/>
                  </a:lnTo>
                  <a:lnTo>
                    <a:pt x="412254" y="86182"/>
                  </a:lnTo>
                  <a:lnTo>
                    <a:pt x="380949" y="117500"/>
                  </a:lnTo>
                  <a:lnTo>
                    <a:pt x="397789" y="117500"/>
                  </a:lnTo>
                  <a:lnTo>
                    <a:pt x="418376" y="96913"/>
                  </a:lnTo>
                  <a:lnTo>
                    <a:pt x="422922" y="95186"/>
                  </a:lnTo>
                  <a:lnTo>
                    <a:pt x="451773" y="95186"/>
                  </a:lnTo>
                  <a:lnTo>
                    <a:pt x="442772" y="86182"/>
                  </a:lnTo>
                  <a:lnTo>
                    <a:pt x="435114" y="83261"/>
                  </a:lnTo>
                  <a:close/>
                </a:path>
                <a:path w="575945" h="345440">
                  <a:moveTo>
                    <a:pt x="460770" y="11912"/>
                  </a:moveTo>
                  <a:lnTo>
                    <a:pt x="427507" y="11912"/>
                  </a:lnTo>
                  <a:lnTo>
                    <a:pt x="435477" y="12680"/>
                  </a:lnTo>
                  <a:lnTo>
                    <a:pt x="443198" y="14968"/>
                  </a:lnTo>
                  <a:lnTo>
                    <a:pt x="450442" y="18783"/>
                  </a:lnTo>
                  <a:lnTo>
                    <a:pt x="456984" y="24130"/>
                  </a:lnTo>
                  <a:lnTo>
                    <a:pt x="512216" y="79349"/>
                  </a:lnTo>
                  <a:lnTo>
                    <a:pt x="474078" y="117500"/>
                  </a:lnTo>
                  <a:lnTo>
                    <a:pt x="490918" y="117500"/>
                  </a:lnTo>
                  <a:lnTo>
                    <a:pt x="529069" y="79349"/>
                  </a:lnTo>
                  <a:lnTo>
                    <a:pt x="465416" y="15709"/>
                  </a:lnTo>
                  <a:lnTo>
                    <a:pt x="460770" y="11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/>
            <p:cNvSpPr/>
            <p:nvPr/>
          </p:nvSpPr>
          <p:spPr>
            <a:xfrm>
              <a:off x="688774" y="688773"/>
              <a:ext cx="594360" cy="680085"/>
            </a:xfrm>
            <a:custGeom>
              <a:avLst/>
              <a:gdLst/>
              <a:ahLst/>
              <a:cxnLst/>
              <a:rect l="l" t="t" r="r" b="b"/>
              <a:pathLst>
                <a:path w="594360" h="680085">
                  <a:moveTo>
                    <a:pt x="594131" y="0"/>
                  </a:moveTo>
                  <a:lnTo>
                    <a:pt x="0" y="0"/>
                  </a:lnTo>
                  <a:lnTo>
                    <a:pt x="0" y="512800"/>
                  </a:lnTo>
                  <a:lnTo>
                    <a:pt x="7432" y="556098"/>
                  </a:lnTo>
                  <a:lnTo>
                    <a:pt x="28100" y="590334"/>
                  </a:lnTo>
                  <a:lnTo>
                    <a:pt x="59562" y="612834"/>
                  </a:lnTo>
                  <a:lnTo>
                    <a:pt x="99377" y="620928"/>
                  </a:lnTo>
                  <a:lnTo>
                    <a:pt x="228942" y="620928"/>
                  </a:lnTo>
                  <a:lnTo>
                    <a:pt x="257049" y="626464"/>
                  </a:lnTo>
                  <a:lnTo>
                    <a:pt x="277558" y="640600"/>
                  </a:lnTo>
                  <a:lnTo>
                    <a:pt x="290789" y="659633"/>
                  </a:lnTo>
                  <a:lnTo>
                    <a:pt x="297065" y="679856"/>
                  </a:lnTo>
                  <a:lnTo>
                    <a:pt x="303338" y="659633"/>
                  </a:lnTo>
                  <a:lnTo>
                    <a:pt x="316545" y="640600"/>
                  </a:lnTo>
                  <a:lnTo>
                    <a:pt x="336990" y="626464"/>
                  </a:lnTo>
                  <a:lnTo>
                    <a:pt x="364972" y="620928"/>
                  </a:lnTo>
                  <a:lnTo>
                    <a:pt x="494753" y="620928"/>
                  </a:lnTo>
                  <a:lnTo>
                    <a:pt x="534563" y="612836"/>
                  </a:lnTo>
                  <a:lnTo>
                    <a:pt x="566026" y="590338"/>
                  </a:lnTo>
                  <a:lnTo>
                    <a:pt x="586697" y="556104"/>
                  </a:lnTo>
                  <a:lnTo>
                    <a:pt x="594131" y="512800"/>
                  </a:lnTo>
                  <a:lnTo>
                    <a:pt x="594131" y="0"/>
                  </a:lnTo>
                  <a:close/>
                </a:path>
              </a:pathLst>
            </a:custGeom>
            <a:solidFill>
              <a:srgbClr val="047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/>
            <p:cNvSpPr/>
            <p:nvPr/>
          </p:nvSpPr>
          <p:spPr>
            <a:xfrm>
              <a:off x="688771" y="688771"/>
              <a:ext cx="594360" cy="123825"/>
            </a:xfrm>
            <a:custGeom>
              <a:avLst/>
              <a:gdLst/>
              <a:ahLst/>
              <a:cxnLst/>
              <a:rect l="l" t="t" r="r" b="b"/>
              <a:pathLst>
                <a:path w="594360" h="123825">
                  <a:moveTo>
                    <a:pt x="594131" y="0"/>
                  </a:moveTo>
                  <a:lnTo>
                    <a:pt x="0" y="0"/>
                  </a:lnTo>
                  <a:lnTo>
                    <a:pt x="0" y="123240"/>
                  </a:lnTo>
                  <a:lnTo>
                    <a:pt x="594131" y="123240"/>
                  </a:lnTo>
                  <a:lnTo>
                    <a:pt x="594131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/>
            <p:cNvSpPr/>
            <p:nvPr/>
          </p:nvSpPr>
          <p:spPr>
            <a:xfrm>
              <a:off x="787717" y="812012"/>
              <a:ext cx="99695" cy="37465"/>
            </a:xfrm>
            <a:custGeom>
              <a:avLst/>
              <a:gdLst/>
              <a:ahLst/>
              <a:cxnLst/>
              <a:rect l="l" t="t" r="r" b="b"/>
              <a:pathLst>
                <a:path w="99694" h="37465">
                  <a:moveTo>
                    <a:pt x="99161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9161" y="37122"/>
                  </a:lnTo>
                  <a:lnTo>
                    <a:pt x="99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/>
            <p:cNvSpPr/>
            <p:nvPr/>
          </p:nvSpPr>
          <p:spPr>
            <a:xfrm>
              <a:off x="786015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565" y="0"/>
                  </a:moveTo>
                  <a:lnTo>
                    <a:pt x="99161" y="0"/>
                  </a:lnTo>
                  <a:lnTo>
                    <a:pt x="99161" y="3810"/>
                  </a:lnTo>
                  <a:lnTo>
                    <a:pt x="99161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9161" y="3810"/>
                  </a:lnTo>
                  <a:lnTo>
                    <a:pt x="99161" y="0"/>
                  </a:lnTo>
                  <a:lnTo>
                    <a:pt x="0" y="0"/>
                  </a:lnTo>
                  <a:lnTo>
                    <a:pt x="0" y="2247"/>
                  </a:lnTo>
                  <a:lnTo>
                    <a:pt x="0" y="3810"/>
                  </a:lnTo>
                  <a:lnTo>
                    <a:pt x="1701" y="3810"/>
                  </a:lnTo>
                  <a:lnTo>
                    <a:pt x="1701" y="38100"/>
                  </a:lnTo>
                  <a:lnTo>
                    <a:pt x="1701" y="3937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565" y="40640"/>
                  </a:lnTo>
                  <a:lnTo>
                    <a:pt x="102565" y="39370"/>
                  </a:lnTo>
                  <a:lnTo>
                    <a:pt x="102565" y="38100"/>
                  </a:lnTo>
                  <a:lnTo>
                    <a:pt x="102565" y="37668"/>
                  </a:lnTo>
                  <a:lnTo>
                    <a:pt x="102565" y="3810"/>
                  </a:lnTo>
                  <a:lnTo>
                    <a:pt x="102565" y="2247"/>
                  </a:lnTo>
                  <a:lnTo>
                    <a:pt x="1025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/>
            <p:cNvSpPr/>
            <p:nvPr/>
          </p:nvSpPr>
          <p:spPr>
            <a:xfrm>
              <a:off x="886891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45" y="37122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/>
            <p:cNvSpPr/>
            <p:nvPr/>
          </p:nvSpPr>
          <p:spPr>
            <a:xfrm>
              <a:off x="885177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9"/>
            <p:cNvSpPr/>
            <p:nvPr/>
          </p:nvSpPr>
          <p:spPr>
            <a:xfrm>
              <a:off x="985837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45" y="37122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0"/>
            <p:cNvSpPr/>
            <p:nvPr/>
          </p:nvSpPr>
          <p:spPr>
            <a:xfrm>
              <a:off x="984123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1"/>
            <p:cNvSpPr/>
            <p:nvPr/>
          </p:nvSpPr>
          <p:spPr>
            <a:xfrm>
              <a:off x="1084783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58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58" y="37122"/>
                  </a:lnTo>
                  <a:lnTo>
                    <a:pt x="98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2"/>
            <p:cNvSpPr/>
            <p:nvPr/>
          </p:nvSpPr>
          <p:spPr>
            <a:xfrm>
              <a:off x="1083068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62" y="0"/>
                  </a:moveTo>
                  <a:lnTo>
                    <a:pt x="98958" y="0"/>
                  </a:lnTo>
                  <a:lnTo>
                    <a:pt x="98958" y="3810"/>
                  </a:lnTo>
                  <a:lnTo>
                    <a:pt x="98958" y="38100"/>
                  </a:lnTo>
                  <a:lnTo>
                    <a:pt x="3403" y="38100"/>
                  </a:lnTo>
                  <a:lnTo>
                    <a:pt x="3403" y="3810"/>
                  </a:lnTo>
                  <a:lnTo>
                    <a:pt x="98958" y="3810"/>
                  </a:lnTo>
                  <a:lnTo>
                    <a:pt x="9895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62" y="40640"/>
                  </a:lnTo>
                  <a:lnTo>
                    <a:pt x="102362" y="39370"/>
                  </a:lnTo>
                  <a:lnTo>
                    <a:pt x="102362" y="38100"/>
                  </a:lnTo>
                  <a:lnTo>
                    <a:pt x="102362" y="37668"/>
                  </a:lnTo>
                  <a:lnTo>
                    <a:pt x="102362" y="3810"/>
                  </a:lnTo>
                  <a:lnTo>
                    <a:pt x="10236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3"/>
            <p:cNvSpPr/>
            <p:nvPr/>
          </p:nvSpPr>
          <p:spPr>
            <a:xfrm>
              <a:off x="1183741" y="812012"/>
              <a:ext cx="99695" cy="37465"/>
            </a:xfrm>
            <a:custGeom>
              <a:avLst/>
              <a:gdLst/>
              <a:ahLst/>
              <a:cxnLst/>
              <a:rect l="l" t="t" r="r" b="b"/>
              <a:pathLst>
                <a:path w="99694" h="37465">
                  <a:moveTo>
                    <a:pt x="99161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9161" y="37122"/>
                  </a:lnTo>
                  <a:lnTo>
                    <a:pt x="99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4"/>
            <p:cNvSpPr/>
            <p:nvPr/>
          </p:nvSpPr>
          <p:spPr>
            <a:xfrm>
              <a:off x="1182039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565" y="0"/>
                  </a:moveTo>
                  <a:lnTo>
                    <a:pt x="99161" y="0"/>
                  </a:lnTo>
                  <a:lnTo>
                    <a:pt x="99161" y="3810"/>
                  </a:lnTo>
                  <a:lnTo>
                    <a:pt x="99161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9161" y="3810"/>
                  </a:lnTo>
                  <a:lnTo>
                    <a:pt x="9916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565" y="40640"/>
                  </a:lnTo>
                  <a:lnTo>
                    <a:pt x="102565" y="39370"/>
                  </a:lnTo>
                  <a:lnTo>
                    <a:pt x="102565" y="38100"/>
                  </a:lnTo>
                  <a:lnTo>
                    <a:pt x="102565" y="37668"/>
                  </a:lnTo>
                  <a:lnTo>
                    <a:pt x="102565" y="3810"/>
                  </a:lnTo>
                  <a:lnTo>
                    <a:pt x="1025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5"/>
            <p:cNvSpPr/>
            <p:nvPr/>
          </p:nvSpPr>
          <p:spPr>
            <a:xfrm>
              <a:off x="688771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45" y="37122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6"/>
            <p:cNvSpPr/>
            <p:nvPr/>
          </p:nvSpPr>
          <p:spPr>
            <a:xfrm>
              <a:off x="687070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70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2247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2247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7"/>
            <p:cNvSpPr/>
            <p:nvPr/>
          </p:nvSpPr>
          <p:spPr>
            <a:xfrm>
              <a:off x="837298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58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58" y="37337"/>
                  </a:lnTo>
                  <a:lnTo>
                    <a:pt x="98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8"/>
            <p:cNvSpPr/>
            <p:nvPr/>
          </p:nvSpPr>
          <p:spPr>
            <a:xfrm>
              <a:off x="835583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62" y="0"/>
                  </a:moveTo>
                  <a:lnTo>
                    <a:pt x="98958" y="0"/>
                  </a:lnTo>
                  <a:lnTo>
                    <a:pt x="98958" y="3810"/>
                  </a:lnTo>
                  <a:lnTo>
                    <a:pt x="98958" y="38100"/>
                  </a:lnTo>
                  <a:lnTo>
                    <a:pt x="3403" y="38100"/>
                  </a:lnTo>
                  <a:lnTo>
                    <a:pt x="3403" y="3810"/>
                  </a:lnTo>
                  <a:lnTo>
                    <a:pt x="98958" y="3810"/>
                  </a:lnTo>
                  <a:lnTo>
                    <a:pt x="9895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62" y="40640"/>
                  </a:lnTo>
                  <a:lnTo>
                    <a:pt x="102362" y="39370"/>
                  </a:lnTo>
                  <a:lnTo>
                    <a:pt x="102362" y="38100"/>
                  </a:lnTo>
                  <a:lnTo>
                    <a:pt x="102362" y="37668"/>
                  </a:lnTo>
                  <a:lnTo>
                    <a:pt x="102362" y="3810"/>
                  </a:lnTo>
                  <a:lnTo>
                    <a:pt x="10236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9"/>
            <p:cNvSpPr/>
            <p:nvPr/>
          </p:nvSpPr>
          <p:spPr>
            <a:xfrm>
              <a:off x="936256" y="774674"/>
              <a:ext cx="99695" cy="37465"/>
            </a:xfrm>
            <a:custGeom>
              <a:avLst/>
              <a:gdLst/>
              <a:ahLst/>
              <a:cxnLst/>
              <a:rect l="l" t="t" r="r" b="b"/>
              <a:pathLst>
                <a:path w="99694" h="37465">
                  <a:moveTo>
                    <a:pt x="99161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9161" y="37337"/>
                  </a:lnTo>
                  <a:lnTo>
                    <a:pt x="99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0"/>
            <p:cNvSpPr/>
            <p:nvPr/>
          </p:nvSpPr>
          <p:spPr>
            <a:xfrm>
              <a:off x="934554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565" y="0"/>
                  </a:moveTo>
                  <a:lnTo>
                    <a:pt x="99161" y="0"/>
                  </a:lnTo>
                  <a:lnTo>
                    <a:pt x="99161" y="3810"/>
                  </a:lnTo>
                  <a:lnTo>
                    <a:pt x="99161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9161" y="3810"/>
                  </a:lnTo>
                  <a:lnTo>
                    <a:pt x="9916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565" y="40640"/>
                  </a:lnTo>
                  <a:lnTo>
                    <a:pt x="102565" y="39370"/>
                  </a:lnTo>
                  <a:lnTo>
                    <a:pt x="102565" y="38100"/>
                  </a:lnTo>
                  <a:lnTo>
                    <a:pt x="102565" y="37668"/>
                  </a:lnTo>
                  <a:lnTo>
                    <a:pt x="102565" y="3810"/>
                  </a:lnTo>
                  <a:lnTo>
                    <a:pt x="1025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1"/>
            <p:cNvSpPr/>
            <p:nvPr/>
          </p:nvSpPr>
          <p:spPr>
            <a:xfrm>
              <a:off x="1035418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45" y="37337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2"/>
            <p:cNvSpPr/>
            <p:nvPr/>
          </p:nvSpPr>
          <p:spPr>
            <a:xfrm>
              <a:off x="1033716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3"/>
            <p:cNvSpPr/>
            <p:nvPr/>
          </p:nvSpPr>
          <p:spPr>
            <a:xfrm>
              <a:off x="1134376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45" y="37337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4"/>
            <p:cNvSpPr/>
            <p:nvPr/>
          </p:nvSpPr>
          <p:spPr>
            <a:xfrm>
              <a:off x="1132662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5"/>
            <p:cNvSpPr/>
            <p:nvPr/>
          </p:nvSpPr>
          <p:spPr>
            <a:xfrm>
              <a:off x="1233309" y="774674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93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49593" y="37337"/>
                  </a:lnTo>
                  <a:lnTo>
                    <a:pt x="49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6"/>
            <p:cNvSpPr/>
            <p:nvPr/>
          </p:nvSpPr>
          <p:spPr>
            <a:xfrm>
              <a:off x="1231623" y="772968"/>
              <a:ext cx="53340" cy="41275"/>
            </a:xfrm>
            <a:custGeom>
              <a:avLst/>
              <a:gdLst/>
              <a:ahLst/>
              <a:cxnLst/>
              <a:rect l="l" t="t" r="r" b="b"/>
              <a:pathLst>
                <a:path w="53340" h="41275">
                  <a:moveTo>
                    <a:pt x="52984" y="0"/>
                  </a:moveTo>
                  <a:lnTo>
                    <a:pt x="0" y="0"/>
                  </a:lnTo>
                  <a:lnTo>
                    <a:pt x="0" y="40741"/>
                  </a:lnTo>
                  <a:lnTo>
                    <a:pt x="52984" y="40741"/>
                  </a:lnTo>
                  <a:lnTo>
                    <a:pt x="52984" y="39039"/>
                  </a:lnTo>
                  <a:lnTo>
                    <a:pt x="49580" y="39039"/>
                  </a:lnTo>
                  <a:lnTo>
                    <a:pt x="49580" y="37338"/>
                  </a:lnTo>
                  <a:lnTo>
                    <a:pt x="3390" y="37338"/>
                  </a:lnTo>
                  <a:lnTo>
                    <a:pt x="3390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1275">
                  <a:moveTo>
                    <a:pt x="52984" y="3403"/>
                  </a:moveTo>
                  <a:lnTo>
                    <a:pt x="49580" y="3403"/>
                  </a:lnTo>
                  <a:lnTo>
                    <a:pt x="49580" y="39039"/>
                  </a:lnTo>
                  <a:lnTo>
                    <a:pt x="51282" y="39039"/>
                  </a:lnTo>
                  <a:lnTo>
                    <a:pt x="51282" y="37338"/>
                  </a:lnTo>
                  <a:lnTo>
                    <a:pt x="52984" y="37338"/>
                  </a:lnTo>
                  <a:lnTo>
                    <a:pt x="52984" y="3403"/>
                  </a:lnTo>
                  <a:close/>
                </a:path>
                <a:path w="53340" h="41275">
                  <a:moveTo>
                    <a:pt x="52984" y="37338"/>
                  </a:moveTo>
                  <a:lnTo>
                    <a:pt x="51282" y="37338"/>
                  </a:lnTo>
                  <a:lnTo>
                    <a:pt x="51282" y="39039"/>
                  </a:lnTo>
                  <a:lnTo>
                    <a:pt x="52984" y="39039"/>
                  </a:lnTo>
                  <a:lnTo>
                    <a:pt x="52984" y="3733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7"/>
            <p:cNvSpPr/>
            <p:nvPr/>
          </p:nvSpPr>
          <p:spPr>
            <a:xfrm>
              <a:off x="688771" y="774674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49580" y="37337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8"/>
            <p:cNvSpPr/>
            <p:nvPr/>
          </p:nvSpPr>
          <p:spPr>
            <a:xfrm>
              <a:off x="687066" y="772968"/>
              <a:ext cx="53340" cy="41275"/>
            </a:xfrm>
            <a:custGeom>
              <a:avLst/>
              <a:gdLst/>
              <a:ahLst/>
              <a:cxnLst/>
              <a:rect l="l" t="t" r="r" b="b"/>
              <a:pathLst>
                <a:path w="53340" h="41275">
                  <a:moveTo>
                    <a:pt x="52984" y="0"/>
                  </a:moveTo>
                  <a:lnTo>
                    <a:pt x="0" y="0"/>
                  </a:lnTo>
                  <a:lnTo>
                    <a:pt x="0" y="40741"/>
                  </a:lnTo>
                  <a:lnTo>
                    <a:pt x="52984" y="40741"/>
                  </a:lnTo>
                  <a:lnTo>
                    <a:pt x="52984" y="39039"/>
                  </a:lnTo>
                  <a:lnTo>
                    <a:pt x="49580" y="39039"/>
                  </a:lnTo>
                  <a:lnTo>
                    <a:pt x="49580" y="37338"/>
                  </a:lnTo>
                  <a:lnTo>
                    <a:pt x="3403" y="37338"/>
                  </a:lnTo>
                  <a:lnTo>
                    <a:pt x="3403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1275">
                  <a:moveTo>
                    <a:pt x="52984" y="3403"/>
                  </a:moveTo>
                  <a:lnTo>
                    <a:pt x="49580" y="3403"/>
                  </a:lnTo>
                  <a:lnTo>
                    <a:pt x="49580" y="39039"/>
                  </a:lnTo>
                  <a:lnTo>
                    <a:pt x="51282" y="39039"/>
                  </a:lnTo>
                  <a:lnTo>
                    <a:pt x="51282" y="37338"/>
                  </a:lnTo>
                  <a:lnTo>
                    <a:pt x="52984" y="37338"/>
                  </a:lnTo>
                  <a:lnTo>
                    <a:pt x="52984" y="3403"/>
                  </a:lnTo>
                  <a:close/>
                </a:path>
                <a:path w="53340" h="41275">
                  <a:moveTo>
                    <a:pt x="52984" y="37338"/>
                  </a:moveTo>
                  <a:lnTo>
                    <a:pt x="51282" y="37338"/>
                  </a:lnTo>
                  <a:lnTo>
                    <a:pt x="51282" y="39039"/>
                  </a:lnTo>
                  <a:lnTo>
                    <a:pt x="52984" y="39039"/>
                  </a:lnTo>
                  <a:lnTo>
                    <a:pt x="52984" y="3733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9"/>
            <p:cNvSpPr/>
            <p:nvPr/>
          </p:nvSpPr>
          <p:spPr>
            <a:xfrm>
              <a:off x="713562" y="737552"/>
              <a:ext cx="49530" cy="37465"/>
            </a:xfrm>
            <a:custGeom>
              <a:avLst/>
              <a:gdLst/>
              <a:ahLst/>
              <a:cxnLst/>
              <a:rect l="l" t="t" r="r" b="b"/>
              <a:pathLst>
                <a:path w="49529" h="37465">
                  <a:moveTo>
                    <a:pt x="49364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364" y="37122"/>
                  </a:lnTo>
                  <a:lnTo>
                    <a:pt x="49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0"/>
            <p:cNvSpPr/>
            <p:nvPr/>
          </p:nvSpPr>
          <p:spPr>
            <a:xfrm>
              <a:off x="711857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768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768" y="40525"/>
                  </a:lnTo>
                  <a:lnTo>
                    <a:pt x="52768" y="38823"/>
                  </a:lnTo>
                  <a:lnTo>
                    <a:pt x="49364" y="38823"/>
                  </a:lnTo>
                  <a:lnTo>
                    <a:pt x="49364" y="37122"/>
                  </a:lnTo>
                  <a:lnTo>
                    <a:pt x="3390" y="37122"/>
                  </a:lnTo>
                  <a:lnTo>
                    <a:pt x="3390" y="3403"/>
                  </a:lnTo>
                  <a:lnTo>
                    <a:pt x="52768" y="3403"/>
                  </a:lnTo>
                  <a:lnTo>
                    <a:pt x="52768" y="0"/>
                  </a:lnTo>
                  <a:close/>
                </a:path>
                <a:path w="53340" h="40640">
                  <a:moveTo>
                    <a:pt x="52768" y="3403"/>
                  </a:moveTo>
                  <a:lnTo>
                    <a:pt x="49364" y="3403"/>
                  </a:lnTo>
                  <a:lnTo>
                    <a:pt x="49364" y="38823"/>
                  </a:lnTo>
                  <a:lnTo>
                    <a:pt x="51066" y="38823"/>
                  </a:lnTo>
                  <a:lnTo>
                    <a:pt x="51066" y="37122"/>
                  </a:lnTo>
                  <a:lnTo>
                    <a:pt x="52768" y="37122"/>
                  </a:lnTo>
                  <a:lnTo>
                    <a:pt x="52768" y="3403"/>
                  </a:lnTo>
                  <a:close/>
                </a:path>
                <a:path w="53340" h="40640">
                  <a:moveTo>
                    <a:pt x="52768" y="37122"/>
                  </a:moveTo>
                  <a:lnTo>
                    <a:pt x="51066" y="37122"/>
                  </a:lnTo>
                  <a:lnTo>
                    <a:pt x="51066" y="38823"/>
                  </a:lnTo>
                  <a:lnTo>
                    <a:pt x="52768" y="38823"/>
                  </a:lnTo>
                  <a:lnTo>
                    <a:pt x="52768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1"/>
            <p:cNvSpPr/>
            <p:nvPr/>
          </p:nvSpPr>
          <p:spPr>
            <a:xfrm>
              <a:off x="738352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45" y="37337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2"/>
            <p:cNvSpPr/>
            <p:nvPr/>
          </p:nvSpPr>
          <p:spPr>
            <a:xfrm>
              <a:off x="736638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3"/>
            <p:cNvSpPr/>
            <p:nvPr/>
          </p:nvSpPr>
          <p:spPr>
            <a:xfrm>
              <a:off x="812507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80" y="37122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4"/>
            <p:cNvSpPr/>
            <p:nvPr/>
          </p:nvSpPr>
          <p:spPr>
            <a:xfrm>
              <a:off x="810808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984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984" y="40525"/>
                  </a:lnTo>
                  <a:lnTo>
                    <a:pt x="52984" y="38823"/>
                  </a:lnTo>
                  <a:lnTo>
                    <a:pt x="49580" y="38823"/>
                  </a:lnTo>
                  <a:lnTo>
                    <a:pt x="49580" y="37122"/>
                  </a:lnTo>
                  <a:lnTo>
                    <a:pt x="3403" y="37122"/>
                  </a:lnTo>
                  <a:lnTo>
                    <a:pt x="3403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0640">
                  <a:moveTo>
                    <a:pt x="52984" y="3403"/>
                  </a:moveTo>
                  <a:lnTo>
                    <a:pt x="49580" y="3403"/>
                  </a:lnTo>
                  <a:lnTo>
                    <a:pt x="49580" y="38823"/>
                  </a:lnTo>
                  <a:lnTo>
                    <a:pt x="51282" y="38823"/>
                  </a:lnTo>
                  <a:lnTo>
                    <a:pt x="51282" y="37122"/>
                  </a:lnTo>
                  <a:lnTo>
                    <a:pt x="52984" y="37122"/>
                  </a:lnTo>
                  <a:lnTo>
                    <a:pt x="52984" y="3403"/>
                  </a:lnTo>
                  <a:close/>
                </a:path>
                <a:path w="53340" h="40640">
                  <a:moveTo>
                    <a:pt x="52984" y="37122"/>
                  </a:moveTo>
                  <a:lnTo>
                    <a:pt x="51282" y="37122"/>
                  </a:lnTo>
                  <a:lnTo>
                    <a:pt x="51282" y="38823"/>
                  </a:lnTo>
                  <a:lnTo>
                    <a:pt x="52984" y="38823"/>
                  </a:lnTo>
                  <a:lnTo>
                    <a:pt x="52984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5"/>
            <p:cNvSpPr/>
            <p:nvPr/>
          </p:nvSpPr>
          <p:spPr>
            <a:xfrm>
              <a:off x="911453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80" y="37122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6"/>
            <p:cNvSpPr/>
            <p:nvPr/>
          </p:nvSpPr>
          <p:spPr>
            <a:xfrm>
              <a:off x="909756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984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984" y="40525"/>
                  </a:lnTo>
                  <a:lnTo>
                    <a:pt x="52984" y="38823"/>
                  </a:lnTo>
                  <a:lnTo>
                    <a:pt x="49580" y="38823"/>
                  </a:lnTo>
                  <a:lnTo>
                    <a:pt x="49580" y="37122"/>
                  </a:lnTo>
                  <a:lnTo>
                    <a:pt x="3403" y="37122"/>
                  </a:lnTo>
                  <a:lnTo>
                    <a:pt x="3403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0640">
                  <a:moveTo>
                    <a:pt x="52984" y="3403"/>
                  </a:moveTo>
                  <a:lnTo>
                    <a:pt x="49580" y="3403"/>
                  </a:lnTo>
                  <a:lnTo>
                    <a:pt x="49580" y="38823"/>
                  </a:lnTo>
                  <a:lnTo>
                    <a:pt x="51282" y="38823"/>
                  </a:lnTo>
                  <a:lnTo>
                    <a:pt x="51282" y="37122"/>
                  </a:lnTo>
                  <a:lnTo>
                    <a:pt x="52984" y="37122"/>
                  </a:lnTo>
                  <a:lnTo>
                    <a:pt x="52984" y="3403"/>
                  </a:lnTo>
                  <a:close/>
                </a:path>
                <a:path w="53340" h="40640">
                  <a:moveTo>
                    <a:pt x="52984" y="37122"/>
                  </a:moveTo>
                  <a:lnTo>
                    <a:pt x="51282" y="37122"/>
                  </a:lnTo>
                  <a:lnTo>
                    <a:pt x="51282" y="38823"/>
                  </a:lnTo>
                  <a:lnTo>
                    <a:pt x="52984" y="38823"/>
                  </a:lnTo>
                  <a:lnTo>
                    <a:pt x="52984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57"/>
            <p:cNvSpPr/>
            <p:nvPr/>
          </p:nvSpPr>
          <p:spPr>
            <a:xfrm>
              <a:off x="1010627" y="737552"/>
              <a:ext cx="49530" cy="37465"/>
            </a:xfrm>
            <a:custGeom>
              <a:avLst/>
              <a:gdLst/>
              <a:ahLst/>
              <a:cxnLst/>
              <a:rect l="l" t="t" r="r" b="b"/>
              <a:pathLst>
                <a:path w="49530" h="37465">
                  <a:moveTo>
                    <a:pt x="49364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364" y="37122"/>
                  </a:lnTo>
                  <a:lnTo>
                    <a:pt x="49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8"/>
            <p:cNvSpPr/>
            <p:nvPr/>
          </p:nvSpPr>
          <p:spPr>
            <a:xfrm>
              <a:off x="1008929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768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768" y="40525"/>
                  </a:lnTo>
                  <a:lnTo>
                    <a:pt x="52768" y="38823"/>
                  </a:lnTo>
                  <a:lnTo>
                    <a:pt x="49364" y="38823"/>
                  </a:lnTo>
                  <a:lnTo>
                    <a:pt x="49364" y="37122"/>
                  </a:lnTo>
                  <a:lnTo>
                    <a:pt x="3390" y="37122"/>
                  </a:lnTo>
                  <a:lnTo>
                    <a:pt x="3390" y="3403"/>
                  </a:lnTo>
                  <a:lnTo>
                    <a:pt x="52768" y="3403"/>
                  </a:lnTo>
                  <a:lnTo>
                    <a:pt x="52768" y="0"/>
                  </a:lnTo>
                  <a:close/>
                </a:path>
                <a:path w="53340" h="40640">
                  <a:moveTo>
                    <a:pt x="52768" y="3403"/>
                  </a:moveTo>
                  <a:lnTo>
                    <a:pt x="49364" y="3403"/>
                  </a:lnTo>
                  <a:lnTo>
                    <a:pt x="49364" y="38823"/>
                  </a:lnTo>
                  <a:lnTo>
                    <a:pt x="51066" y="38823"/>
                  </a:lnTo>
                  <a:lnTo>
                    <a:pt x="51066" y="37122"/>
                  </a:lnTo>
                  <a:lnTo>
                    <a:pt x="52768" y="37122"/>
                  </a:lnTo>
                  <a:lnTo>
                    <a:pt x="52768" y="3403"/>
                  </a:lnTo>
                  <a:close/>
                </a:path>
                <a:path w="53340" h="40640">
                  <a:moveTo>
                    <a:pt x="52768" y="37122"/>
                  </a:moveTo>
                  <a:lnTo>
                    <a:pt x="51066" y="37122"/>
                  </a:lnTo>
                  <a:lnTo>
                    <a:pt x="51066" y="38823"/>
                  </a:lnTo>
                  <a:lnTo>
                    <a:pt x="52768" y="38823"/>
                  </a:lnTo>
                  <a:lnTo>
                    <a:pt x="52768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59"/>
            <p:cNvSpPr/>
            <p:nvPr/>
          </p:nvSpPr>
          <p:spPr>
            <a:xfrm>
              <a:off x="1109573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93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93" y="37122"/>
                  </a:lnTo>
                  <a:lnTo>
                    <a:pt x="49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0"/>
            <p:cNvSpPr/>
            <p:nvPr/>
          </p:nvSpPr>
          <p:spPr>
            <a:xfrm>
              <a:off x="1107880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984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984" y="40525"/>
                  </a:lnTo>
                  <a:lnTo>
                    <a:pt x="52984" y="38823"/>
                  </a:lnTo>
                  <a:lnTo>
                    <a:pt x="49580" y="38823"/>
                  </a:lnTo>
                  <a:lnTo>
                    <a:pt x="49580" y="37122"/>
                  </a:lnTo>
                  <a:lnTo>
                    <a:pt x="3390" y="37122"/>
                  </a:lnTo>
                  <a:lnTo>
                    <a:pt x="3390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0640">
                  <a:moveTo>
                    <a:pt x="52984" y="3403"/>
                  </a:moveTo>
                  <a:lnTo>
                    <a:pt x="49580" y="3403"/>
                  </a:lnTo>
                  <a:lnTo>
                    <a:pt x="49580" y="38823"/>
                  </a:lnTo>
                  <a:lnTo>
                    <a:pt x="51282" y="38823"/>
                  </a:lnTo>
                  <a:lnTo>
                    <a:pt x="51282" y="37122"/>
                  </a:lnTo>
                  <a:lnTo>
                    <a:pt x="52984" y="37122"/>
                  </a:lnTo>
                  <a:lnTo>
                    <a:pt x="52984" y="3403"/>
                  </a:lnTo>
                  <a:close/>
                </a:path>
                <a:path w="53340" h="40640">
                  <a:moveTo>
                    <a:pt x="52984" y="37122"/>
                  </a:moveTo>
                  <a:lnTo>
                    <a:pt x="51282" y="37122"/>
                  </a:lnTo>
                  <a:lnTo>
                    <a:pt x="51282" y="38823"/>
                  </a:lnTo>
                  <a:lnTo>
                    <a:pt x="52984" y="38823"/>
                  </a:lnTo>
                  <a:lnTo>
                    <a:pt x="52984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1"/>
            <p:cNvSpPr/>
            <p:nvPr/>
          </p:nvSpPr>
          <p:spPr>
            <a:xfrm>
              <a:off x="1208532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80" y="37122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2"/>
            <p:cNvSpPr/>
            <p:nvPr/>
          </p:nvSpPr>
          <p:spPr>
            <a:xfrm>
              <a:off x="685800" y="685812"/>
              <a:ext cx="600075" cy="685800"/>
            </a:xfrm>
            <a:custGeom>
              <a:avLst/>
              <a:gdLst/>
              <a:ahLst/>
              <a:cxnLst/>
              <a:rect l="l" t="t" r="r" b="b"/>
              <a:pathLst>
                <a:path w="600075" h="685800">
                  <a:moveTo>
                    <a:pt x="574001" y="50038"/>
                  </a:moveTo>
                  <a:lnTo>
                    <a:pt x="570598" y="50038"/>
                  </a:lnTo>
                  <a:lnTo>
                    <a:pt x="570598" y="53441"/>
                  </a:lnTo>
                  <a:lnTo>
                    <a:pt x="570598" y="87160"/>
                  </a:lnTo>
                  <a:lnTo>
                    <a:pt x="524408" y="87160"/>
                  </a:lnTo>
                  <a:lnTo>
                    <a:pt x="524408" y="53441"/>
                  </a:lnTo>
                  <a:lnTo>
                    <a:pt x="570598" y="53441"/>
                  </a:lnTo>
                  <a:lnTo>
                    <a:pt x="570598" y="50038"/>
                  </a:lnTo>
                  <a:lnTo>
                    <a:pt x="521017" y="50038"/>
                  </a:lnTo>
                  <a:lnTo>
                    <a:pt x="521017" y="90563"/>
                  </a:lnTo>
                  <a:lnTo>
                    <a:pt x="574001" y="90563"/>
                  </a:lnTo>
                  <a:lnTo>
                    <a:pt x="574001" y="88861"/>
                  </a:lnTo>
                  <a:lnTo>
                    <a:pt x="574001" y="87160"/>
                  </a:lnTo>
                  <a:lnTo>
                    <a:pt x="574001" y="53441"/>
                  </a:lnTo>
                  <a:lnTo>
                    <a:pt x="574001" y="50038"/>
                  </a:lnTo>
                  <a:close/>
                </a:path>
                <a:path w="600075" h="685800">
                  <a:moveTo>
                    <a:pt x="600075" y="2184"/>
                  </a:moveTo>
                  <a:lnTo>
                    <a:pt x="599757" y="1422"/>
                  </a:lnTo>
                  <a:lnTo>
                    <a:pt x="598652" y="317"/>
                  </a:lnTo>
                  <a:lnTo>
                    <a:pt x="597890" y="0"/>
                  </a:lnTo>
                  <a:lnTo>
                    <a:pt x="597103" y="0"/>
                  </a:lnTo>
                  <a:lnTo>
                    <a:pt x="594131" y="0"/>
                  </a:lnTo>
                  <a:lnTo>
                    <a:pt x="594131" y="5943"/>
                  </a:lnTo>
                  <a:lnTo>
                    <a:pt x="594131" y="515772"/>
                  </a:lnTo>
                  <a:lnTo>
                    <a:pt x="592264" y="537883"/>
                  </a:lnTo>
                  <a:lnTo>
                    <a:pt x="578281" y="575957"/>
                  </a:lnTo>
                  <a:lnTo>
                    <a:pt x="544804" y="608850"/>
                  </a:lnTo>
                  <a:lnTo>
                    <a:pt x="508025" y="620407"/>
                  </a:lnTo>
                  <a:lnTo>
                    <a:pt x="497725" y="620928"/>
                  </a:lnTo>
                  <a:lnTo>
                    <a:pt x="367944" y="620928"/>
                  </a:lnTo>
                  <a:lnTo>
                    <a:pt x="359930" y="621309"/>
                  </a:lnTo>
                  <a:lnTo>
                    <a:pt x="322008" y="637159"/>
                  </a:lnTo>
                  <a:lnTo>
                    <a:pt x="300253" y="669886"/>
                  </a:lnTo>
                  <a:lnTo>
                    <a:pt x="299796" y="668337"/>
                  </a:lnTo>
                  <a:lnTo>
                    <a:pt x="272897" y="633222"/>
                  </a:lnTo>
                  <a:lnTo>
                    <a:pt x="231914" y="620928"/>
                  </a:lnTo>
                  <a:lnTo>
                    <a:pt x="102349" y="620928"/>
                  </a:lnTo>
                  <a:lnTo>
                    <a:pt x="92036" y="620407"/>
                  </a:lnTo>
                  <a:lnTo>
                    <a:pt x="51219" y="606412"/>
                  </a:lnTo>
                  <a:lnTo>
                    <a:pt x="21767" y="575945"/>
                  </a:lnTo>
                  <a:lnTo>
                    <a:pt x="6985" y="532523"/>
                  </a:lnTo>
                  <a:lnTo>
                    <a:pt x="5930" y="515772"/>
                  </a:lnTo>
                  <a:lnTo>
                    <a:pt x="5930" y="5943"/>
                  </a:lnTo>
                  <a:lnTo>
                    <a:pt x="594131" y="5943"/>
                  </a:lnTo>
                  <a:lnTo>
                    <a:pt x="594131" y="0"/>
                  </a:lnTo>
                  <a:lnTo>
                    <a:pt x="2184" y="0"/>
                  </a:lnTo>
                  <a:lnTo>
                    <a:pt x="1422" y="317"/>
                  </a:lnTo>
                  <a:lnTo>
                    <a:pt x="317" y="1422"/>
                  </a:lnTo>
                  <a:lnTo>
                    <a:pt x="0" y="2184"/>
                  </a:lnTo>
                  <a:lnTo>
                    <a:pt x="0" y="515772"/>
                  </a:lnTo>
                  <a:lnTo>
                    <a:pt x="7607" y="560095"/>
                  </a:lnTo>
                  <a:lnTo>
                    <a:pt x="28879" y="595325"/>
                  </a:lnTo>
                  <a:lnTo>
                    <a:pt x="61341" y="618540"/>
                  </a:lnTo>
                  <a:lnTo>
                    <a:pt x="102349" y="626872"/>
                  </a:lnTo>
                  <a:lnTo>
                    <a:pt x="231914" y="626872"/>
                  </a:lnTo>
                  <a:lnTo>
                    <a:pt x="239369" y="627227"/>
                  </a:lnTo>
                  <a:lnTo>
                    <a:pt x="280352" y="647738"/>
                  </a:lnTo>
                  <a:lnTo>
                    <a:pt x="297103" y="683260"/>
                  </a:lnTo>
                  <a:lnTo>
                    <a:pt x="297319" y="684720"/>
                  </a:lnTo>
                  <a:lnTo>
                    <a:pt x="298564" y="685800"/>
                  </a:lnTo>
                  <a:lnTo>
                    <a:pt x="301510" y="685800"/>
                  </a:lnTo>
                  <a:lnTo>
                    <a:pt x="302755" y="684720"/>
                  </a:lnTo>
                  <a:lnTo>
                    <a:pt x="303034" y="682828"/>
                  </a:lnTo>
                  <a:lnTo>
                    <a:pt x="303898" y="677037"/>
                  </a:lnTo>
                  <a:lnTo>
                    <a:pt x="323697" y="643623"/>
                  </a:lnTo>
                  <a:lnTo>
                    <a:pt x="367944" y="626872"/>
                  </a:lnTo>
                  <a:lnTo>
                    <a:pt x="497725" y="626872"/>
                  </a:lnTo>
                  <a:lnTo>
                    <a:pt x="508622" y="626325"/>
                  </a:lnTo>
                  <a:lnTo>
                    <a:pt x="552030" y="611416"/>
                  </a:lnTo>
                  <a:lnTo>
                    <a:pt x="583374" y="579031"/>
                  </a:lnTo>
                  <a:lnTo>
                    <a:pt x="598970" y="533285"/>
                  </a:lnTo>
                  <a:lnTo>
                    <a:pt x="600075" y="515772"/>
                  </a:lnTo>
                  <a:lnTo>
                    <a:pt x="600075" y="5943"/>
                  </a:lnTo>
                  <a:lnTo>
                    <a:pt x="600075" y="218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792" y="868659"/>
              <a:ext cx="108438" cy="108572"/>
            </a:xfrm>
            <a:prstGeom prst="rect">
              <a:avLst/>
            </a:prstGeom>
          </p:spPr>
        </p:pic>
        <p:sp>
          <p:nvSpPr>
            <p:cNvPr id="68" name="object 64"/>
            <p:cNvSpPr/>
            <p:nvPr/>
          </p:nvSpPr>
          <p:spPr>
            <a:xfrm>
              <a:off x="787703" y="914320"/>
              <a:ext cx="416559" cy="365760"/>
            </a:xfrm>
            <a:custGeom>
              <a:avLst/>
              <a:gdLst/>
              <a:ahLst/>
              <a:cxnLst/>
              <a:rect l="l" t="t" r="r" b="b"/>
              <a:pathLst>
                <a:path w="416559" h="365759">
                  <a:moveTo>
                    <a:pt x="275299" y="330658"/>
                  </a:moveTo>
                  <a:lnTo>
                    <a:pt x="264654" y="332079"/>
                  </a:lnTo>
                  <a:lnTo>
                    <a:pt x="235769" y="340586"/>
                  </a:lnTo>
                  <a:lnTo>
                    <a:pt x="224639" y="341885"/>
                  </a:lnTo>
                  <a:lnTo>
                    <a:pt x="236646" y="350440"/>
                  </a:lnTo>
                  <a:lnTo>
                    <a:pt x="251156" y="357743"/>
                  </a:lnTo>
                  <a:lnTo>
                    <a:pt x="264533" y="362943"/>
                  </a:lnTo>
                  <a:lnTo>
                    <a:pt x="273140" y="365190"/>
                  </a:lnTo>
                  <a:lnTo>
                    <a:pt x="269051" y="361938"/>
                  </a:lnTo>
                  <a:lnTo>
                    <a:pt x="266041" y="358484"/>
                  </a:lnTo>
                  <a:lnTo>
                    <a:pt x="264961" y="351575"/>
                  </a:lnTo>
                  <a:lnTo>
                    <a:pt x="341029" y="351575"/>
                  </a:lnTo>
                  <a:lnTo>
                    <a:pt x="350246" y="347776"/>
                  </a:lnTo>
                  <a:lnTo>
                    <a:pt x="353653" y="345398"/>
                  </a:lnTo>
                  <a:lnTo>
                    <a:pt x="275195" y="345398"/>
                  </a:lnTo>
                  <a:lnTo>
                    <a:pt x="265812" y="344679"/>
                  </a:lnTo>
                  <a:lnTo>
                    <a:pt x="266244" y="340577"/>
                  </a:lnTo>
                  <a:lnTo>
                    <a:pt x="270562" y="336475"/>
                  </a:lnTo>
                  <a:lnTo>
                    <a:pt x="275299" y="330658"/>
                  </a:lnTo>
                  <a:close/>
                </a:path>
                <a:path w="416559" h="365759">
                  <a:moveTo>
                    <a:pt x="341029" y="351575"/>
                  </a:moveTo>
                  <a:lnTo>
                    <a:pt x="264961" y="351575"/>
                  </a:lnTo>
                  <a:lnTo>
                    <a:pt x="274612" y="352992"/>
                  </a:lnTo>
                  <a:lnTo>
                    <a:pt x="285924" y="355138"/>
                  </a:lnTo>
                  <a:lnTo>
                    <a:pt x="299582" y="356797"/>
                  </a:lnTo>
                  <a:lnTo>
                    <a:pt x="316269" y="356757"/>
                  </a:lnTo>
                  <a:lnTo>
                    <a:pt x="336481" y="353449"/>
                  </a:lnTo>
                  <a:lnTo>
                    <a:pt x="341029" y="351575"/>
                  </a:lnTo>
                  <a:close/>
                </a:path>
                <a:path w="416559" h="365759">
                  <a:moveTo>
                    <a:pt x="80187" y="60859"/>
                  </a:moveTo>
                  <a:lnTo>
                    <a:pt x="56478" y="60859"/>
                  </a:lnTo>
                  <a:lnTo>
                    <a:pt x="82873" y="82148"/>
                  </a:lnTo>
                  <a:lnTo>
                    <a:pt x="209563" y="186475"/>
                  </a:lnTo>
                  <a:lnTo>
                    <a:pt x="298382" y="260593"/>
                  </a:lnTo>
                  <a:lnTo>
                    <a:pt x="315825" y="275616"/>
                  </a:lnTo>
                  <a:lnTo>
                    <a:pt x="328578" y="290650"/>
                  </a:lnTo>
                  <a:lnTo>
                    <a:pt x="334281" y="305538"/>
                  </a:lnTo>
                  <a:lnTo>
                    <a:pt x="333073" y="319654"/>
                  </a:lnTo>
                  <a:lnTo>
                    <a:pt x="325096" y="332373"/>
                  </a:lnTo>
                  <a:lnTo>
                    <a:pt x="310377" y="341005"/>
                  </a:lnTo>
                  <a:lnTo>
                    <a:pt x="291896" y="344760"/>
                  </a:lnTo>
                  <a:lnTo>
                    <a:pt x="275195" y="345398"/>
                  </a:lnTo>
                  <a:lnTo>
                    <a:pt x="353653" y="345398"/>
                  </a:lnTo>
                  <a:lnTo>
                    <a:pt x="360980" y="340282"/>
                  </a:lnTo>
                  <a:lnTo>
                    <a:pt x="372098" y="331509"/>
                  </a:lnTo>
                  <a:lnTo>
                    <a:pt x="381089" y="326604"/>
                  </a:lnTo>
                  <a:lnTo>
                    <a:pt x="390159" y="324492"/>
                  </a:lnTo>
                  <a:lnTo>
                    <a:pt x="406836" y="324492"/>
                  </a:lnTo>
                  <a:lnTo>
                    <a:pt x="403856" y="318677"/>
                  </a:lnTo>
                  <a:lnTo>
                    <a:pt x="401502" y="310038"/>
                  </a:lnTo>
                  <a:lnTo>
                    <a:pt x="401372" y="300749"/>
                  </a:lnTo>
                  <a:lnTo>
                    <a:pt x="404013" y="290933"/>
                  </a:lnTo>
                  <a:lnTo>
                    <a:pt x="409759" y="277942"/>
                  </a:lnTo>
                  <a:lnTo>
                    <a:pt x="414415" y="265658"/>
                  </a:lnTo>
                  <a:lnTo>
                    <a:pt x="415185" y="260372"/>
                  </a:lnTo>
                  <a:lnTo>
                    <a:pt x="369541" y="260372"/>
                  </a:lnTo>
                  <a:lnTo>
                    <a:pt x="353699" y="258414"/>
                  </a:lnTo>
                  <a:lnTo>
                    <a:pt x="336094" y="249721"/>
                  </a:lnTo>
                  <a:lnTo>
                    <a:pt x="317361" y="236360"/>
                  </a:lnTo>
                  <a:lnTo>
                    <a:pt x="92376" y="70060"/>
                  </a:lnTo>
                  <a:lnTo>
                    <a:pt x="80187" y="60859"/>
                  </a:lnTo>
                  <a:close/>
                </a:path>
                <a:path w="416559" h="365759">
                  <a:moveTo>
                    <a:pt x="406836" y="324492"/>
                  </a:moveTo>
                  <a:lnTo>
                    <a:pt x="390159" y="324492"/>
                  </a:lnTo>
                  <a:lnTo>
                    <a:pt x="399146" y="324648"/>
                  </a:lnTo>
                  <a:lnTo>
                    <a:pt x="407887" y="326543"/>
                  </a:lnTo>
                  <a:lnTo>
                    <a:pt x="406836" y="324492"/>
                  </a:lnTo>
                  <a:close/>
                </a:path>
                <a:path w="416559" h="365759">
                  <a:moveTo>
                    <a:pt x="398590" y="184316"/>
                  </a:moveTo>
                  <a:lnTo>
                    <a:pt x="391072" y="184316"/>
                  </a:lnTo>
                  <a:lnTo>
                    <a:pt x="393959" y="193369"/>
                  </a:lnTo>
                  <a:lnTo>
                    <a:pt x="397349" y="209786"/>
                  </a:lnTo>
                  <a:lnTo>
                    <a:pt x="398191" y="228632"/>
                  </a:lnTo>
                  <a:lnTo>
                    <a:pt x="393434" y="244971"/>
                  </a:lnTo>
                  <a:lnTo>
                    <a:pt x="382994" y="255817"/>
                  </a:lnTo>
                  <a:lnTo>
                    <a:pt x="369541" y="260372"/>
                  </a:lnTo>
                  <a:lnTo>
                    <a:pt x="415185" y="260372"/>
                  </a:lnTo>
                  <a:lnTo>
                    <a:pt x="410885" y="214231"/>
                  </a:lnTo>
                  <a:lnTo>
                    <a:pt x="401210" y="190835"/>
                  </a:lnTo>
                  <a:lnTo>
                    <a:pt x="398590" y="184316"/>
                  </a:lnTo>
                  <a:close/>
                </a:path>
                <a:path w="416559" h="365759">
                  <a:moveTo>
                    <a:pt x="378359" y="145035"/>
                  </a:moveTo>
                  <a:lnTo>
                    <a:pt x="379771" y="156199"/>
                  </a:lnTo>
                  <a:lnTo>
                    <a:pt x="379163" y="171369"/>
                  </a:lnTo>
                  <a:lnTo>
                    <a:pt x="378485" y="186475"/>
                  </a:lnTo>
                  <a:lnTo>
                    <a:pt x="379642" y="197054"/>
                  </a:lnTo>
                  <a:lnTo>
                    <a:pt x="384176" y="191009"/>
                  </a:lnTo>
                  <a:lnTo>
                    <a:pt x="387186" y="185827"/>
                  </a:lnTo>
                  <a:lnTo>
                    <a:pt x="391072" y="184316"/>
                  </a:lnTo>
                  <a:lnTo>
                    <a:pt x="398590" y="184316"/>
                  </a:lnTo>
                  <a:lnTo>
                    <a:pt x="397549" y="181725"/>
                  </a:lnTo>
                  <a:lnTo>
                    <a:pt x="404445" y="181294"/>
                  </a:lnTo>
                  <a:lnTo>
                    <a:pt x="409825" y="181294"/>
                  </a:lnTo>
                  <a:lnTo>
                    <a:pt x="408431" y="178725"/>
                  </a:lnTo>
                  <a:lnTo>
                    <a:pt x="400184" y="167051"/>
                  </a:lnTo>
                  <a:lnTo>
                    <a:pt x="389595" y="154728"/>
                  </a:lnTo>
                  <a:lnTo>
                    <a:pt x="378359" y="145035"/>
                  </a:lnTo>
                  <a:close/>
                </a:path>
                <a:path w="416559" h="365759">
                  <a:moveTo>
                    <a:pt x="409825" y="181294"/>
                  </a:moveTo>
                  <a:lnTo>
                    <a:pt x="404445" y="181294"/>
                  </a:lnTo>
                  <a:lnTo>
                    <a:pt x="408535" y="183453"/>
                  </a:lnTo>
                  <a:lnTo>
                    <a:pt x="412637" y="186475"/>
                  </a:lnTo>
                  <a:lnTo>
                    <a:pt x="409825" y="181294"/>
                  </a:lnTo>
                  <a:close/>
                </a:path>
                <a:path w="416559" h="365759">
                  <a:moveTo>
                    <a:pt x="30054" y="0"/>
                  </a:moveTo>
                  <a:lnTo>
                    <a:pt x="17487" y="4084"/>
                  </a:lnTo>
                  <a:lnTo>
                    <a:pt x="7126" y="12942"/>
                  </a:lnTo>
                  <a:lnTo>
                    <a:pt x="961" y="25208"/>
                  </a:lnTo>
                  <a:lnTo>
                    <a:pt x="0" y="38430"/>
                  </a:lnTo>
                  <a:lnTo>
                    <a:pt x="4056" y="51049"/>
                  </a:lnTo>
                  <a:lnTo>
                    <a:pt x="12942" y="61507"/>
                  </a:lnTo>
                  <a:lnTo>
                    <a:pt x="23685" y="67296"/>
                  </a:lnTo>
                  <a:lnTo>
                    <a:pt x="35196" y="69118"/>
                  </a:lnTo>
                  <a:lnTo>
                    <a:pt x="46464" y="66972"/>
                  </a:lnTo>
                  <a:lnTo>
                    <a:pt x="56478" y="60859"/>
                  </a:lnTo>
                  <a:lnTo>
                    <a:pt x="80187" y="60859"/>
                  </a:lnTo>
                  <a:lnTo>
                    <a:pt x="73118" y="55524"/>
                  </a:lnTo>
                  <a:lnTo>
                    <a:pt x="36877" y="55524"/>
                  </a:lnTo>
                  <a:lnTo>
                    <a:pt x="28712" y="54948"/>
                  </a:lnTo>
                  <a:lnTo>
                    <a:pt x="21134" y="51144"/>
                  </a:lnTo>
                  <a:lnTo>
                    <a:pt x="15624" y="44694"/>
                  </a:lnTo>
                  <a:lnTo>
                    <a:pt x="13100" y="36903"/>
                  </a:lnTo>
                  <a:lnTo>
                    <a:pt x="13678" y="28732"/>
                  </a:lnTo>
                  <a:lnTo>
                    <a:pt x="17476" y="21147"/>
                  </a:lnTo>
                  <a:lnTo>
                    <a:pt x="23854" y="15533"/>
                  </a:lnTo>
                  <a:lnTo>
                    <a:pt x="31646" y="12996"/>
                  </a:lnTo>
                  <a:lnTo>
                    <a:pt x="60802" y="12996"/>
                  </a:lnTo>
                  <a:lnTo>
                    <a:pt x="55411" y="7126"/>
                  </a:lnTo>
                  <a:lnTo>
                    <a:pt x="43229" y="932"/>
                  </a:lnTo>
                  <a:lnTo>
                    <a:pt x="30054" y="0"/>
                  </a:lnTo>
                  <a:close/>
                </a:path>
                <a:path w="416559" h="365759">
                  <a:moveTo>
                    <a:pt x="60802" y="12996"/>
                  </a:moveTo>
                  <a:lnTo>
                    <a:pt x="31646" y="12996"/>
                  </a:lnTo>
                  <a:lnTo>
                    <a:pt x="39843" y="13617"/>
                  </a:lnTo>
                  <a:lnTo>
                    <a:pt x="47436" y="17476"/>
                  </a:lnTo>
                  <a:lnTo>
                    <a:pt x="52952" y="23885"/>
                  </a:lnTo>
                  <a:lnTo>
                    <a:pt x="55495" y="31648"/>
                  </a:lnTo>
                  <a:lnTo>
                    <a:pt x="54945" y="39799"/>
                  </a:lnTo>
                  <a:lnTo>
                    <a:pt x="51182" y="47372"/>
                  </a:lnTo>
                  <a:lnTo>
                    <a:pt x="44664" y="52992"/>
                  </a:lnTo>
                  <a:lnTo>
                    <a:pt x="36877" y="55524"/>
                  </a:lnTo>
                  <a:lnTo>
                    <a:pt x="73118" y="55524"/>
                  </a:lnTo>
                  <a:lnTo>
                    <a:pt x="65330" y="49645"/>
                  </a:lnTo>
                  <a:lnTo>
                    <a:pt x="68819" y="38430"/>
                  </a:lnTo>
                  <a:lnTo>
                    <a:pt x="68762" y="36903"/>
                  </a:lnTo>
                  <a:lnTo>
                    <a:pt x="68210" y="26847"/>
                  </a:lnTo>
                  <a:lnTo>
                    <a:pt x="63658" y="16107"/>
                  </a:lnTo>
                  <a:lnTo>
                    <a:pt x="60802" y="12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5"/>
            <p:cNvSpPr/>
            <p:nvPr/>
          </p:nvSpPr>
          <p:spPr>
            <a:xfrm>
              <a:off x="785748" y="913014"/>
              <a:ext cx="420370" cy="368300"/>
            </a:xfrm>
            <a:custGeom>
              <a:avLst/>
              <a:gdLst/>
              <a:ahLst/>
              <a:cxnLst/>
              <a:rect l="l" t="t" r="r" b="b"/>
              <a:pathLst>
                <a:path w="420369" h="368300">
                  <a:moveTo>
                    <a:pt x="275932" y="331470"/>
                  </a:moveTo>
                  <a:lnTo>
                    <a:pt x="267741" y="331470"/>
                  </a:lnTo>
                  <a:lnTo>
                    <a:pt x="264147" y="332740"/>
                  </a:lnTo>
                  <a:lnTo>
                    <a:pt x="254609" y="335280"/>
                  </a:lnTo>
                  <a:lnTo>
                    <a:pt x="248424" y="337820"/>
                  </a:lnTo>
                  <a:lnTo>
                    <a:pt x="239903" y="340360"/>
                  </a:lnTo>
                  <a:lnTo>
                    <a:pt x="237185" y="340360"/>
                  </a:lnTo>
                  <a:lnTo>
                    <a:pt x="232308" y="341630"/>
                  </a:lnTo>
                  <a:lnTo>
                    <a:pt x="221526" y="341630"/>
                  </a:lnTo>
                  <a:lnTo>
                    <a:pt x="228752" y="347980"/>
                  </a:lnTo>
                  <a:lnTo>
                    <a:pt x="233044" y="350520"/>
                  </a:lnTo>
                  <a:lnTo>
                    <a:pt x="244779" y="358140"/>
                  </a:lnTo>
                  <a:lnTo>
                    <a:pt x="252717" y="361950"/>
                  </a:lnTo>
                  <a:lnTo>
                    <a:pt x="262978" y="365760"/>
                  </a:lnTo>
                  <a:lnTo>
                    <a:pt x="266115" y="367030"/>
                  </a:lnTo>
                  <a:lnTo>
                    <a:pt x="270052" y="368300"/>
                  </a:lnTo>
                  <a:lnTo>
                    <a:pt x="274053" y="368300"/>
                  </a:lnTo>
                  <a:lnTo>
                    <a:pt x="271925" y="367020"/>
                  </a:lnTo>
                  <a:lnTo>
                    <a:pt x="269871" y="364328"/>
                  </a:lnTo>
                  <a:lnTo>
                    <a:pt x="267093" y="363220"/>
                  </a:lnTo>
                  <a:lnTo>
                    <a:pt x="258660" y="360680"/>
                  </a:lnTo>
                  <a:lnTo>
                    <a:pt x="245910" y="354330"/>
                  </a:lnTo>
                  <a:lnTo>
                    <a:pt x="241642" y="351790"/>
                  </a:lnTo>
                  <a:lnTo>
                    <a:pt x="233895" y="347980"/>
                  </a:lnTo>
                  <a:lnTo>
                    <a:pt x="230403" y="345440"/>
                  </a:lnTo>
                  <a:lnTo>
                    <a:pt x="226364" y="345440"/>
                  </a:lnTo>
                  <a:lnTo>
                    <a:pt x="226593" y="344170"/>
                  </a:lnTo>
                  <a:lnTo>
                    <a:pt x="227749" y="342900"/>
                  </a:lnTo>
                  <a:lnTo>
                    <a:pt x="242434" y="342900"/>
                  </a:lnTo>
                  <a:lnTo>
                    <a:pt x="245948" y="341630"/>
                  </a:lnTo>
                  <a:lnTo>
                    <a:pt x="253111" y="340360"/>
                  </a:lnTo>
                  <a:lnTo>
                    <a:pt x="262953" y="336550"/>
                  </a:lnTo>
                  <a:lnTo>
                    <a:pt x="266077" y="335280"/>
                  </a:lnTo>
                  <a:lnTo>
                    <a:pt x="271602" y="334010"/>
                  </a:lnTo>
                  <a:lnTo>
                    <a:pt x="273596" y="334010"/>
                  </a:lnTo>
                  <a:lnTo>
                    <a:pt x="275932" y="331470"/>
                  </a:lnTo>
                  <a:close/>
                </a:path>
                <a:path w="420369" h="368300">
                  <a:moveTo>
                    <a:pt x="269871" y="364328"/>
                  </a:moveTo>
                  <a:lnTo>
                    <a:pt x="271932" y="367030"/>
                  </a:lnTo>
                  <a:lnTo>
                    <a:pt x="274053" y="368300"/>
                  </a:lnTo>
                  <a:lnTo>
                    <a:pt x="275107" y="367030"/>
                  </a:lnTo>
                  <a:lnTo>
                    <a:pt x="273570" y="365760"/>
                  </a:lnTo>
                  <a:lnTo>
                    <a:pt x="269871" y="364328"/>
                  </a:lnTo>
                  <a:close/>
                </a:path>
                <a:path w="420369" h="368300">
                  <a:moveTo>
                    <a:pt x="276161" y="365760"/>
                  </a:moveTo>
                  <a:lnTo>
                    <a:pt x="274053" y="368300"/>
                  </a:lnTo>
                  <a:lnTo>
                    <a:pt x="276110" y="368300"/>
                  </a:lnTo>
                  <a:lnTo>
                    <a:pt x="277220" y="367020"/>
                  </a:lnTo>
                  <a:lnTo>
                    <a:pt x="276161" y="365760"/>
                  </a:lnTo>
                  <a:close/>
                </a:path>
                <a:path w="420369" h="368300">
                  <a:moveTo>
                    <a:pt x="273583" y="365760"/>
                  </a:moveTo>
                  <a:lnTo>
                    <a:pt x="275094" y="367030"/>
                  </a:lnTo>
                  <a:lnTo>
                    <a:pt x="273583" y="365760"/>
                  </a:lnTo>
                  <a:close/>
                </a:path>
                <a:path w="420369" h="368300">
                  <a:moveTo>
                    <a:pt x="272529" y="351790"/>
                  </a:moveTo>
                  <a:lnTo>
                    <a:pt x="264909" y="351790"/>
                  </a:lnTo>
                  <a:lnTo>
                    <a:pt x="265798" y="356870"/>
                  </a:lnTo>
                  <a:lnTo>
                    <a:pt x="266915" y="360680"/>
                  </a:lnTo>
                  <a:lnTo>
                    <a:pt x="269871" y="364328"/>
                  </a:lnTo>
                  <a:lnTo>
                    <a:pt x="273456" y="365760"/>
                  </a:lnTo>
                  <a:lnTo>
                    <a:pt x="275259" y="365760"/>
                  </a:lnTo>
                  <a:lnTo>
                    <a:pt x="275107" y="367030"/>
                  </a:lnTo>
                  <a:lnTo>
                    <a:pt x="276161" y="365760"/>
                  </a:lnTo>
                  <a:lnTo>
                    <a:pt x="274180" y="364490"/>
                  </a:lnTo>
                  <a:lnTo>
                    <a:pt x="272554" y="363220"/>
                  </a:lnTo>
                  <a:lnTo>
                    <a:pt x="270040" y="359410"/>
                  </a:lnTo>
                  <a:lnTo>
                    <a:pt x="269100" y="356870"/>
                  </a:lnTo>
                  <a:lnTo>
                    <a:pt x="268930" y="355600"/>
                  </a:lnTo>
                  <a:lnTo>
                    <a:pt x="266788" y="355600"/>
                  </a:lnTo>
                  <a:lnTo>
                    <a:pt x="266915" y="353060"/>
                  </a:lnTo>
                  <a:lnTo>
                    <a:pt x="278345" y="353060"/>
                  </a:lnTo>
                  <a:lnTo>
                    <a:pt x="272529" y="351790"/>
                  </a:lnTo>
                  <a:close/>
                </a:path>
                <a:path w="420369" h="368300">
                  <a:moveTo>
                    <a:pt x="275259" y="365760"/>
                  </a:moveTo>
                  <a:lnTo>
                    <a:pt x="273583" y="365760"/>
                  </a:lnTo>
                  <a:lnTo>
                    <a:pt x="275095" y="367020"/>
                  </a:lnTo>
                  <a:lnTo>
                    <a:pt x="275259" y="365760"/>
                  </a:lnTo>
                  <a:close/>
                </a:path>
                <a:path w="420369" h="368300">
                  <a:moveTo>
                    <a:pt x="278345" y="353060"/>
                  </a:moveTo>
                  <a:lnTo>
                    <a:pt x="268592" y="353060"/>
                  </a:lnTo>
                  <a:lnTo>
                    <a:pt x="268930" y="355600"/>
                  </a:lnTo>
                  <a:lnTo>
                    <a:pt x="271881" y="355600"/>
                  </a:lnTo>
                  <a:lnTo>
                    <a:pt x="277634" y="356870"/>
                  </a:lnTo>
                  <a:lnTo>
                    <a:pt x="291528" y="359410"/>
                  </a:lnTo>
                  <a:lnTo>
                    <a:pt x="299669" y="360680"/>
                  </a:lnTo>
                  <a:lnTo>
                    <a:pt x="318338" y="360680"/>
                  </a:lnTo>
                  <a:lnTo>
                    <a:pt x="326631" y="359410"/>
                  </a:lnTo>
                  <a:lnTo>
                    <a:pt x="333286" y="358140"/>
                  </a:lnTo>
                  <a:lnTo>
                    <a:pt x="337955" y="356870"/>
                  </a:lnTo>
                  <a:lnTo>
                    <a:pt x="299935" y="356870"/>
                  </a:lnTo>
                  <a:lnTo>
                    <a:pt x="292049" y="355600"/>
                  </a:lnTo>
                  <a:lnTo>
                    <a:pt x="278345" y="353060"/>
                  </a:lnTo>
                  <a:close/>
                </a:path>
                <a:path w="420369" h="368300">
                  <a:moveTo>
                    <a:pt x="405676" y="325120"/>
                  </a:moveTo>
                  <a:lnTo>
                    <a:pt x="388277" y="325120"/>
                  </a:lnTo>
                  <a:lnTo>
                    <a:pt x="380492" y="326390"/>
                  </a:lnTo>
                  <a:lnTo>
                    <a:pt x="373062" y="331470"/>
                  </a:lnTo>
                  <a:lnTo>
                    <a:pt x="368846" y="335280"/>
                  </a:lnTo>
                  <a:lnTo>
                    <a:pt x="365302" y="337820"/>
                  </a:lnTo>
                  <a:lnTo>
                    <a:pt x="356730" y="345440"/>
                  </a:lnTo>
                  <a:lnTo>
                    <a:pt x="351866" y="347980"/>
                  </a:lnTo>
                  <a:lnTo>
                    <a:pt x="345262" y="351790"/>
                  </a:lnTo>
                  <a:lnTo>
                    <a:pt x="339935" y="353060"/>
                  </a:lnTo>
                  <a:lnTo>
                    <a:pt x="333754" y="354330"/>
                  </a:lnTo>
                  <a:lnTo>
                    <a:pt x="326533" y="355600"/>
                  </a:lnTo>
                  <a:lnTo>
                    <a:pt x="318084" y="356870"/>
                  </a:lnTo>
                  <a:lnTo>
                    <a:pt x="337955" y="356870"/>
                  </a:lnTo>
                  <a:lnTo>
                    <a:pt x="347294" y="354330"/>
                  </a:lnTo>
                  <a:lnTo>
                    <a:pt x="353314" y="351790"/>
                  </a:lnTo>
                  <a:lnTo>
                    <a:pt x="364121" y="344170"/>
                  </a:lnTo>
                  <a:lnTo>
                    <a:pt x="368922" y="339090"/>
                  </a:lnTo>
                  <a:lnTo>
                    <a:pt x="375069" y="335280"/>
                  </a:lnTo>
                  <a:lnTo>
                    <a:pt x="381927" y="330200"/>
                  </a:lnTo>
                  <a:lnTo>
                    <a:pt x="388899" y="327660"/>
                  </a:lnTo>
                  <a:lnTo>
                    <a:pt x="407581" y="327660"/>
                  </a:lnTo>
                  <a:lnTo>
                    <a:pt x="405984" y="325204"/>
                  </a:lnTo>
                  <a:lnTo>
                    <a:pt x="405676" y="325120"/>
                  </a:lnTo>
                  <a:close/>
                </a:path>
                <a:path w="420369" h="368300">
                  <a:moveTo>
                    <a:pt x="268592" y="353060"/>
                  </a:moveTo>
                  <a:lnTo>
                    <a:pt x="266915" y="353060"/>
                  </a:lnTo>
                  <a:lnTo>
                    <a:pt x="266788" y="355600"/>
                  </a:lnTo>
                  <a:lnTo>
                    <a:pt x="268930" y="355600"/>
                  </a:lnTo>
                  <a:lnTo>
                    <a:pt x="268592" y="353060"/>
                  </a:lnTo>
                  <a:close/>
                </a:path>
                <a:path w="420369" h="368300">
                  <a:moveTo>
                    <a:pt x="275932" y="331470"/>
                  </a:moveTo>
                  <a:lnTo>
                    <a:pt x="265912" y="347980"/>
                  </a:lnTo>
                  <a:lnTo>
                    <a:pt x="267906" y="347980"/>
                  </a:lnTo>
                  <a:lnTo>
                    <a:pt x="271691" y="349250"/>
                  </a:lnTo>
                  <a:lnTo>
                    <a:pt x="287553" y="349250"/>
                  </a:lnTo>
                  <a:lnTo>
                    <a:pt x="296786" y="347980"/>
                  </a:lnTo>
                  <a:lnTo>
                    <a:pt x="303383" y="346710"/>
                  </a:lnTo>
                  <a:lnTo>
                    <a:pt x="267766" y="346710"/>
                  </a:lnTo>
                  <a:lnTo>
                    <a:pt x="268109" y="345440"/>
                  </a:lnTo>
                  <a:lnTo>
                    <a:pt x="269798" y="345440"/>
                  </a:lnTo>
                  <a:lnTo>
                    <a:pt x="270979" y="342900"/>
                  </a:lnTo>
                  <a:lnTo>
                    <a:pt x="272135" y="341630"/>
                  </a:lnTo>
                  <a:lnTo>
                    <a:pt x="275031" y="337820"/>
                  </a:lnTo>
                  <a:lnTo>
                    <a:pt x="276758" y="335280"/>
                  </a:lnTo>
                  <a:lnTo>
                    <a:pt x="278003" y="334010"/>
                  </a:lnTo>
                  <a:lnTo>
                    <a:pt x="277037" y="334010"/>
                  </a:lnTo>
                  <a:lnTo>
                    <a:pt x="277253" y="332740"/>
                  </a:lnTo>
                  <a:lnTo>
                    <a:pt x="275932" y="331470"/>
                  </a:lnTo>
                  <a:close/>
                </a:path>
                <a:path w="420369" h="368300">
                  <a:moveTo>
                    <a:pt x="269532" y="345440"/>
                  </a:moveTo>
                  <a:lnTo>
                    <a:pt x="268109" y="345440"/>
                  </a:lnTo>
                  <a:lnTo>
                    <a:pt x="267766" y="346710"/>
                  </a:lnTo>
                  <a:lnTo>
                    <a:pt x="269455" y="346710"/>
                  </a:lnTo>
                  <a:lnTo>
                    <a:pt x="269532" y="345440"/>
                  </a:lnTo>
                  <a:close/>
                </a:path>
                <a:path w="420369" h="368300">
                  <a:moveTo>
                    <a:pt x="61051" y="62230"/>
                  </a:moveTo>
                  <a:lnTo>
                    <a:pt x="58432" y="62230"/>
                  </a:lnTo>
                  <a:lnTo>
                    <a:pt x="59562" y="63500"/>
                  </a:lnTo>
                  <a:lnTo>
                    <a:pt x="58549" y="64493"/>
                  </a:lnTo>
                  <a:lnTo>
                    <a:pt x="79596" y="82550"/>
                  </a:lnTo>
                  <a:lnTo>
                    <a:pt x="112833" y="109220"/>
                  </a:lnTo>
                  <a:lnTo>
                    <a:pt x="163940" y="151226"/>
                  </a:lnTo>
                  <a:lnTo>
                    <a:pt x="209750" y="189096"/>
                  </a:lnTo>
                  <a:lnTo>
                    <a:pt x="217549" y="195580"/>
                  </a:lnTo>
                  <a:lnTo>
                    <a:pt x="238140" y="212090"/>
                  </a:lnTo>
                  <a:lnTo>
                    <a:pt x="282826" y="250190"/>
                  </a:lnTo>
                  <a:lnTo>
                    <a:pt x="296655" y="261620"/>
                  </a:lnTo>
                  <a:lnTo>
                    <a:pt x="309626" y="273050"/>
                  </a:lnTo>
                  <a:lnTo>
                    <a:pt x="314604" y="276860"/>
                  </a:lnTo>
                  <a:lnTo>
                    <a:pt x="316636" y="279400"/>
                  </a:lnTo>
                  <a:lnTo>
                    <a:pt x="322846" y="284480"/>
                  </a:lnTo>
                  <a:lnTo>
                    <a:pt x="327418" y="290830"/>
                  </a:lnTo>
                  <a:lnTo>
                    <a:pt x="333451" y="300990"/>
                  </a:lnTo>
                  <a:lnTo>
                    <a:pt x="334898" y="307340"/>
                  </a:lnTo>
                  <a:lnTo>
                    <a:pt x="334898" y="316230"/>
                  </a:lnTo>
                  <a:lnTo>
                    <a:pt x="334137" y="320040"/>
                  </a:lnTo>
                  <a:lnTo>
                    <a:pt x="331127" y="326390"/>
                  </a:lnTo>
                  <a:lnTo>
                    <a:pt x="328866" y="330200"/>
                  </a:lnTo>
                  <a:lnTo>
                    <a:pt x="325818" y="332740"/>
                  </a:lnTo>
                  <a:lnTo>
                    <a:pt x="323456" y="335280"/>
                  </a:lnTo>
                  <a:lnTo>
                    <a:pt x="320344" y="337820"/>
                  </a:lnTo>
                  <a:lnTo>
                    <a:pt x="311340" y="341630"/>
                  </a:lnTo>
                  <a:lnTo>
                    <a:pt x="292011" y="345440"/>
                  </a:lnTo>
                  <a:lnTo>
                    <a:pt x="269532" y="345440"/>
                  </a:lnTo>
                  <a:lnTo>
                    <a:pt x="269455" y="346710"/>
                  </a:lnTo>
                  <a:lnTo>
                    <a:pt x="303383" y="346710"/>
                  </a:lnTo>
                  <a:lnTo>
                    <a:pt x="309981" y="345440"/>
                  </a:lnTo>
                  <a:lnTo>
                    <a:pt x="314274" y="344170"/>
                  </a:lnTo>
                  <a:lnTo>
                    <a:pt x="322046" y="340360"/>
                  </a:lnTo>
                  <a:lnTo>
                    <a:pt x="325539" y="337820"/>
                  </a:lnTo>
                  <a:lnTo>
                    <a:pt x="328282" y="335280"/>
                  </a:lnTo>
                  <a:lnTo>
                    <a:pt x="331558" y="331470"/>
                  </a:lnTo>
                  <a:lnTo>
                    <a:pt x="334073" y="328930"/>
                  </a:lnTo>
                  <a:lnTo>
                    <a:pt x="337439" y="320040"/>
                  </a:lnTo>
                  <a:lnTo>
                    <a:pt x="338289" y="316230"/>
                  </a:lnTo>
                  <a:lnTo>
                    <a:pt x="338289" y="306070"/>
                  </a:lnTo>
                  <a:lnTo>
                    <a:pt x="316801" y="274320"/>
                  </a:lnTo>
                  <a:lnTo>
                    <a:pt x="311835" y="270510"/>
                  </a:lnTo>
                  <a:lnTo>
                    <a:pt x="304647" y="264160"/>
                  </a:lnTo>
                  <a:lnTo>
                    <a:pt x="281132" y="243840"/>
                  </a:lnTo>
                  <a:lnTo>
                    <a:pt x="214220" y="189063"/>
                  </a:lnTo>
                  <a:lnTo>
                    <a:pt x="176644" y="157480"/>
                  </a:lnTo>
                  <a:lnTo>
                    <a:pt x="168917" y="151130"/>
                  </a:lnTo>
                  <a:lnTo>
                    <a:pt x="78265" y="76200"/>
                  </a:lnTo>
                  <a:lnTo>
                    <a:pt x="61051" y="62230"/>
                  </a:lnTo>
                  <a:close/>
                </a:path>
                <a:path w="420369" h="368300">
                  <a:moveTo>
                    <a:pt x="227749" y="342900"/>
                  </a:moveTo>
                  <a:lnTo>
                    <a:pt x="226593" y="344170"/>
                  </a:lnTo>
                  <a:lnTo>
                    <a:pt x="226364" y="345440"/>
                  </a:lnTo>
                  <a:lnTo>
                    <a:pt x="230403" y="345440"/>
                  </a:lnTo>
                  <a:lnTo>
                    <a:pt x="227749" y="342900"/>
                  </a:lnTo>
                  <a:close/>
                </a:path>
                <a:path w="420369" h="368300">
                  <a:moveTo>
                    <a:pt x="242434" y="342900"/>
                  </a:moveTo>
                  <a:lnTo>
                    <a:pt x="227749" y="342900"/>
                  </a:lnTo>
                  <a:lnTo>
                    <a:pt x="230403" y="345440"/>
                  </a:lnTo>
                  <a:lnTo>
                    <a:pt x="235407" y="345440"/>
                  </a:lnTo>
                  <a:lnTo>
                    <a:pt x="242434" y="342900"/>
                  </a:lnTo>
                  <a:close/>
                </a:path>
                <a:path w="420369" h="368300">
                  <a:moveTo>
                    <a:pt x="280492" y="331470"/>
                  </a:moveTo>
                  <a:lnTo>
                    <a:pt x="275932" y="331470"/>
                  </a:lnTo>
                  <a:lnTo>
                    <a:pt x="277253" y="332740"/>
                  </a:lnTo>
                  <a:lnTo>
                    <a:pt x="277037" y="334010"/>
                  </a:lnTo>
                  <a:lnTo>
                    <a:pt x="278003" y="334010"/>
                  </a:lnTo>
                  <a:lnTo>
                    <a:pt x="280492" y="331470"/>
                  </a:lnTo>
                  <a:close/>
                </a:path>
                <a:path w="420369" h="368300">
                  <a:moveTo>
                    <a:pt x="276377" y="330200"/>
                  </a:moveTo>
                  <a:lnTo>
                    <a:pt x="274320" y="330200"/>
                  </a:lnTo>
                  <a:lnTo>
                    <a:pt x="272669" y="331470"/>
                  </a:lnTo>
                  <a:lnTo>
                    <a:pt x="276936" y="331470"/>
                  </a:lnTo>
                  <a:lnTo>
                    <a:pt x="276377" y="330200"/>
                  </a:lnTo>
                  <a:close/>
                </a:path>
                <a:path w="420369" h="368300">
                  <a:moveTo>
                    <a:pt x="407581" y="327660"/>
                  </a:moveTo>
                  <a:lnTo>
                    <a:pt x="400392" y="327660"/>
                  </a:lnTo>
                  <a:lnTo>
                    <a:pt x="404939" y="328930"/>
                  </a:lnTo>
                  <a:lnTo>
                    <a:pt x="413702" y="331470"/>
                  </a:lnTo>
                  <a:lnTo>
                    <a:pt x="412127" y="328930"/>
                  </a:lnTo>
                  <a:lnTo>
                    <a:pt x="408406" y="328930"/>
                  </a:lnTo>
                  <a:lnTo>
                    <a:pt x="407581" y="327660"/>
                  </a:lnTo>
                  <a:close/>
                </a:path>
                <a:path w="420369" h="368300">
                  <a:moveTo>
                    <a:pt x="405984" y="325204"/>
                  </a:moveTo>
                  <a:lnTo>
                    <a:pt x="408406" y="328930"/>
                  </a:lnTo>
                  <a:lnTo>
                    <a:pt x="409841" y="328930"/>
                  </a:lnTo>
                  <a:lnTo>
                    <a:pt x="410337" y="326390"/>
                  </a:lnTo>
                  <a:lnTo>
                    <a:pt x="405984" y="325204"/>
                  </a:lnTo>
                  <a:close/>
                </a:path>
                <a:path w="420369" h="368300">
                  <a:moveTo>
                    <a:pt x="404393" y="292100"/>
                  </a:moveTo>
                  <a:lnTo>
                    <a:pt x="402297" y="297180"/>
                  </a:lnTo>
                  <a:lnTo>
                    <a:pt x="401370" y="302260"/>
                  </a:lnTo>
                  <a:lnTo>
                    <a:pt x="401383" y="314960"/>
                  </a:lnTo>
                  <a:lnTo>
                    <a:pt x="404279" y="322580"/>
                  </a:lnTo>
                  <a:lnTo>
                    <a:pt x="405984" y="325204"/>
                  </a:lnTo>
                  <a:lnTo>
                    <a:pt x="410337" y="326390"/>
                  </a:lnTo>
                  <a:lnTo>
                    <a:pt x="409841" y="328930"/>
                  </a:lnTo>
                  <a:lnTo>
                    <a:pt x="412127" y="328930"/>
                  </a:lnTo>
                  <a:lnTo>
                    <a:pt x="407403" y="321310"/>
                  </a:lnTo>
                  <a:lnTo>
                    <a:pt x="404774" y="314960"/>
                  </a:lnTo>
                  <a:lnTo>
                    <a:pt x="404774" y="302260"/>
                  </a:lnTo>
                  <a:lnTo>
                    <a:pt x="405599" y="298450"/>
                  </a:lnTo>
                  <a:lnTo>
                    <a:pt x="407543" y="293370"/>
                  </a:lnTo>
                  <a:lnTo>
                    <a:pt x="405968" y="293370"/>
                  </a:lnTo>
                  <a:lnTo>
                    <a:pt x="404393" y="292100"/>
                  </a:lnTo>
                  <a:close/>
                </a:path>
                <a:path w="420369" h="368300">
                  <a:moveTo>
                    <a:pt x="404342" y="181610"/>
                  </a:moveTo>
                  <a:lnTo>
                    <a:pt x="397230" y="181610"/>
                  </a:lnTo>
                  <a:lnTo>
                    <a:pt x="399795" y="190500"/>
                  </a:lnTo>
                  <a:lnTo>
                    <a:pt x="403098" y="196850"/>
                  </a:lnTo>
                  <a:lnTo>
                    <a:pt x="406400" y="204470"/>
                  </a:lnTo>
                  <a:lnTo>
                    <a:pt x="416732" y="245110"/>
                  </a:lnTo>
                  <a:lnTo>
                    <a:pt x="416839" y="260350"/>
                  </a:lnTo>
                  <a:lnTo>
                    <a:pt x="415264" y="266700"/>
                  </a:lnTo>
                  <a:lnTo>
                    <a:pt x="410591" y="279400"/>
                  </a:lnTo>
                  <a:lnTo>
                    <a:pt x="407441" y="284480"/>
                  </a:lnTo>
                  <a:lnTo>
                    <a:pt x="404393" y="292100"/>
                  </a:lnTo>
                  <a:lnTo>
                    <a:pt x="405968" y="293370"/>
                  </a:lnTo>
                  <a:lnTo>
                    <a:pt x="407543" y="293370"/>
                  </a:lnTo>
                  <a:lnTo>
                    <a:pt x="410514" y="285750"/>
                  </a:lnTo>
                  <a:lnTo>
                    <a:pt x="413651" y="280670"/>
                  </a:lnTo>
                  <a:lnTo>
                    <a:pt x="418541" y="267970"/>
                  </a:lnTo>
                  <a:lnTo>
                    <a:pt x="420243" y="260350"/>
                  </a:lnTo>
                  <a:lnTo>
                    <a:pt x="420230" y="245110"/>
                  </a:lnTo>
                  <a:lnTo>
                    <a:pt x="419684" y="240030"/>
                  </a:lnTo>
                  <a:lnTo>
                    <a:pt x="418414" y="232410"/>
                  </a:lnTo>
                  <a:lnTo>
                    <a:pt x="416630" y="223520"/>
                  </a:lnTo>
                  <a:lnTo>
                    <a:pt x="414456" y="215900"/>
                  </a:lnTo>
                  <a:lnTo>
                    <a:pt x="412042" y="208280"/>
                  </a:lnTo>
                  <a:lnTo>
                    <a:pt x="409524" y="203200"/>
                  </a:lnTo>
                  <a:lnTo>
                    <a:pt x="406145" y="194310"/>
                  </a:lnTo>
                  <a:lnTo>
                    <a:pt x="402869" y="189230"/>
                  </a:lnTo>
                  <a:lnTo>
                    <a:pt x="401817" y="185420"/>
                  </a:lnTo>
                  <a:lnTo>
                    <a:pt x="399605" y="185420"/>
                  </a:lnTo>
                  <a:lnTo>
                    <a:pt x="399503" y="184150"/>
                  </a:lnTo>
                  <a:lnTo>
                    <a:pt x="401116" y="182880"/>
                  </a:lnTo>
                  <a:lnTo>
                    <a:pt x="406996" y="182880"/>
                  </a:lnTo>
                  <a:lnTo>
                    <a:pt x="404342" y="181610"/>
                  </a:lnTo>
                  <a:close/>
                </a:path>
                <a:path w="420369" h="368300">
                  <a:moveTo>
                    <a:pt x="53505" y="3810"/>
                  </a:moveTo>
                  <a:lnTo>
                    <a:pt x="43294" y="3810"/>
                  </a:lnTo>
                  <a:lnTo>
                    <a:pt x="50368" y="5080"/>
                  </a:lnTo>
                  <a:lnTo>
                    <a:pt x="56324" y="10160"/>
                  </a:lnTo>
                  <a:lnTo>
                    <a:pt x="61930" y="15240"/>
                  </a:lnTo>
                  <a:lnTo>
                    <a:pt x="66005" y="21597"/>
                  </a:lnTo>
                  <a:lnTo>
                    <a:pt x="68488" y="29210"/>
                  </a:lnTo>
                  <a:lnTo>
                    <a:pt x="69329" y="36830"/>
                  </a:lnTo>
                  <a:lnTo>
                    <a:pt x="69329" y="40640"/>
                  </a:lnTo>
                  <a:lnTo>
                    <a:pt x="68173" y="45720"/>
                  </a:lnTo>
                  <a:lnTo>
                    <a:pt x="65112" y="52070"/>
                  </a:lnTo>
                  <a:lnTo>
                    <a:pt x="123397" y="95250"/>
                  </a:lnTo>
                  <a:lnTo>
                    <a:pt x="165185" y="127000"/>
                  </a:lnTo>
                  <a:lnTo>
                    <a:pt x="210146" y="160020"/>
                  </a:lnTo>
                  <a:lnTo>
                    <a:pt x="254039" y="193040"/>
                  </a:lnTo>
                  <a:lnTo>
                    <a:pt x="274267" y="207010"/>
                  </a:lnTo>
                  <a:lnTo>
                    <a:pt x="300976" y="227330"/>
                  </a:lnTo>
                  <a:lnTo>
                    <a:pt x="321729" y="242570"/>
                  </a:lnTo>
                  <a:lnTo>
                    <a:pt x="329374" y="247650"/>
                  </a:lnTo>
                  <a:lnTo>
                    <a:pt x="334708" y="251460"/>
                  </a:lnTo>
                  <a:lnTo>
                    <a:pt x="337108" y="252730"/>
                  </a:lnTo>
                  <a:lnTo>
                    <a:pt x="345358" y="257810"/>
                  </a:lnTo>
                  <a:lnTo>
                    <a:pt x="353363" y="261620"/>
                  </a:lnTo>
                  <a:lnTo>
                    <a:pt x="368427" y="264160"/>
                  </a:lnTo>
                  <a:lnTo>
                    <a:pt x="374294" y="264160"/>
                  </a:lnTo>
                  <a:lnTo>
                    <a:pt x="379742" y="262890"/>
                  </a:lnTo>
                  <a:lnTo>
                    <a:pt x="384549" y="260350"/>
                  </a:lnTo>
                  <a:lnTo>
                    <a:pt x="361678" y="260350"/>
                  </a:lnTo>
                  <a:lnTo>
                    <a:pt x="354483" y="257810"/>
                  </a:lnTo>
                  <a:lnTo>
                    <a:pt x="346901" y="255270"/>
                  </a:lnTo>
                  <a:lnTo>
                    <a:pt x="338988" y="250190"/>
                  </a:lnTo>
                  <a:lnTo>
                    <a:pt x="336702" y="248920"/>
                  </a:lnTo>
                  <a:lnTo>
                    <a:pt x="331343" y="245110"/>
                  </a:lnTo>
                  <a:lnTo>
                    <a:pt x="323723" y="238760"/>
                  </a:lnTo>
                  <a:lnTo>
                    <a:pt x="255493" y="189063"/>
                  </a:lnTo>
                  <a:lnTo>
                    <a:pt x="189555" y="140970"/>
                  </a:lnTo>
                  <a:lnTo>
                    <a:pt x="96086" y="71120"/>
                  </a:lnTo>
                  <a:lnTo>
                    <a:pt x="70049" y="52070"/>
                  </a:lnTo>
                  <a:lnTo>
                    <a:pt x="67284" y="52070"/>
                  </a:lnTo>
                  <a:lnTo>
                    <a:pt x="68313" y="50800"/>
                  </a:lnTo>
                  <a:lnTo>
                    <a:pt x="69449" y="50800"/>
                  </a:lnTo>
                  <a:lnTo>
                    <a:pt x="71450" y="46990"/>
                  </a:lnTo>
                  <a:lnTo>
                    <a:pt x="72732" y="41910"/>
                  </a:lnTo>
                  <a:lnTo>
                    <a:pt x="72732" y="36830"/>
                  </a:lnTo>
                  <a:lnTo>
                    <a:pt x="71800" y="27940"/>
                  </a:lnTo>
                  <a:lnTo>
                    <a:pt x="69051" y="20320"/>
                  </a:lnTo>
                  <a:lnTo>
                    <a:pt x="64562" y="13970"/>
                  </a:lnTo>
                  <a:lnTo>
                    <a:pt x="59638" y="8890"/>
                  </a:lnTo>
                  <a:lnTo>
                    <a:pt x="57365" y="8890"/>
                  </a:lnTo>
                  <a:lnTo>
                    <a:pt x="58419" y="7620"/>
                  </a:lnTo>
                  <a:lnTo>
                    <a:pt x="53505" y="3810"/>
                  </a:lnTo>
                  <a:close/>
                </a:path>
                <a:path w="420369" h="368300">
                  <a:moveTo>
                    <a:pt x="395058" y="186690"/>
                  </a:moveTo>
                  <a:lnTo>
                    <a:pt x="393026" y="186690"/>
                  </a:lnTo>
                  <a:lnTo>
                    <a:pt x="393636" y="187960"/>
                  </a:lnTo>
                  <a:lnTo>
                    <a:pt x="392912" y="187960"/>
                  </a:lnTo>
                  <a:lnTo>
                    <a:pt x="392332" y="188927"/>
                  </a:lnTo>
                  <a:lnTo>
                    <a:pt x="392307" y="189230"/>
                  </a:lnTo>
                  <a:lnTo>
                    <a:pt x="393179" y="191770"/>
                  </a:lnTo>
                  <a:lnTo>
                    <a:pt x="394817" y="196850"/>
                  </a:lnTo>
                  <a:lnTo>
                    <a:pt x="397548" y="210820"/>
                  </a:lnTo>
                  <a:lnTo>
                    <a:pt x="398653" y="218440"/>
                  </a:lnTo>
                  <a:lnTo>
                    <a:pt x="398653" y="229870"/>
                  </a:lnTo>
                  <a:lnTo>
                    <a:pt x="373761" y="260350"/>
                  </a:lnTo>
                  <a:lnTo>
                    <a:pt x="384549" y="260350"/>
                  </a:lnTo>
                  <a:lnTo>
                    <a:pt x="389356" y="257810"/>
                  </a:lnTo>
                  <a:lnTo>
                    <a:pt x="393496" y="252730"/>
                  </a:lnTo>
                  <a:lnTo>
                    <a:pt x="396836" y="247650"/>
                  </a:lnTo>
                  <a:lnTo>
                    <a:pt x="398792" y="245110"/>
                  </a:lnTo>
                  <a:lnTo>
                    <a:pt x="400088" y="241300"/>
                  </a:lnTo>
                  <a:lnTo>
                    <a:pt x="401713" y="233680"/>
                  </a:lnTo>
                  <a:lnTo>
                    <a:pt x="402043" y="229870"/>
                  </a:lnTo>
                  <a:lnTo>
                    <a:pt x="402043" y="217170"/>
                  </a:lnTo>
                  <a:lnTo>
                    <a:pt x="400558" y="207010"/>
                  </a:lnTo>
                  <a:lnTo>
                    <a:pt x="398056" y="196850"/>
                  </a:lnTo>
                  <a:lnTo>
                    <a:pt x="397179" y="193040"/>
                  </a:lnTo>
                  <a:lnTo>
                    <a:pt x="396024" y="189230"/>
                  </a:lnTo>
                  <a:lnTo>
                    <a:pt x="395058" y="186690"/>
                  </a:lnTo>
                  <a:close/>
                </a:path>
                <a:path w="420369" h="368300">
                  <a:moveTo>
                    <a:pt x="376745" y="142240"/>
                  </a:moveTo>
                  <a:lnTo>
                    <a:pt x="379183" y="148590"/>
                  </a:lnTo>
                  <a:lnTo>
                    <a:pt x="379526" y="149860"/>
                  </a:lnTo>
                  <a:lnTo>
                    <a:pt x="379945" y="153670"/>
                  </a:lnTo>
                  <a:lnTo>
                    <a:pt x="379953" y="165100"/>
                  </a:lnTo>
                  <a:lnTo>
                    <a:pt x="378890" y="181610"/>
                  </a:lnTo>
                  <a:lnTo>
                    <a:pt x="378802" y="193040"/>
                  </a:lnTo>
                  <a:lnTo>
                    <a:pt x="379196" y="196850"/>
                  </a:lnTo>
                  <a:lnTo>
                    <a:pt x="379501" y="198120"/>
                  </a:lnTo>
                  <a:lnTo>
                    <a:pt x="381127" y="201930"/>
                  </a:lnTo>
                  <a:lnTo>
                    <a:pt x="383190" y="199390"/>
                  </a:lnTo>
                  <a:lnTo>
                    <a:pt x="381596" y="199390"/>
                  </a:lnTo>
                  <a:lnTo>
                    <a:pt x="380238" y="198120"/>
                  </a:lnTo>
                  <a:lnTo>
                    <a:pt x="381914" y="195580"/>
                  </a:lnTo>
                  <a:lnTo>
                    <a:pt x="382430" y="194698"/>
                  </a:lnTo>
                  <a:lnTo>
                    <a:pt x="382206" y="193040"/>
                  </a:lnTo>
                  <a:lnTo>
                    <a:pt x="382292" y="181610"/>
                  </a:lnTo>
                  <a:lnTo>
                    <a:pt x="383344" y="165100"/>
                  </a:lnTo>
                  <a:lnTo>
                    <a:pt x="383336" y="153670"/>
                  </a:lnTo>
                  <a:lnTo>
                    <a:pt x="383035" y="151226"/>
                  </a:lnTo>
                  <a:lnTo>
                    <a:pt x="379374" y="148590"/>
                  </a:lnTo>
                  <a:lnTo>
                    <a:pt x="380314" y="147320"/>
                  </a:lnTo>
                  <a:lnTo>
                    <a:pt x="381889" y="146050"/>
                  </a:lnTo>
                  <a:lnTo>
                    <a:pt x="382452" y="146050"/>
                  </a:lnTo>
                  <a:lnTo>
                    <a:pt x="376745" y="142240"/>
                  </a:lnTo>
                  <a:close/>
                </a:path>
                <a:path w="420369" h="368300">
                  <a:moveTo>
                    <a:pt x="382430" y="194698"/>
                  </a:moveTo>
                  <a:lnTo>
                    <a:pt x="381914" y="195580"/>
                  </a:lnTo>
                  <a:lnTo>
                    <a:pt x="380238" y="198120"/>
                  </a:lnTo>
                  <a:lnTo>
                    <a:pt x="381596" y="199390"/>
                  </a:lnTo>
                  <a:lnTo>
                    <a:pt x="383184" y="198120"/>
                  </a:lnTo>
                  <a:lnTo>
                    <a:pt x="382828" y="196850"/>
                  </a:lnTo>
                  <a:lnTo>
                    <a:pt x="382549" y="195580"/>
                  </a:lnTo>
                  <a:lnTo>
                    <a:pt x="382430" y="194698"/>
                  </a:lnTo>
                  <a:close/>
                </a:path>
                <a:path w="420369" h="368300">
                  <a:moveTo>
                    <a:pt x="393928" y="184150"/>
                  </a:moveTo>
                  <a:lnTo>
                    <a:pt x="391198" y="185420"/>
                  </a:lnTo>
                  <a:lnTo>
                    <a:pt x="390118" y="185420"/>
                  </a:lnTo>
                  <a:lnTo>
                    <a:pt x="387616" y="187960"/>
                  </a:lnTo>
                  <a:lnTo>
                    <a:pt x="386245" y="189230"/>
                  </a:lnTo>
                  <a:lnTo>
                    <a:pt x="383400" y="193040"/>
                  </a:lnTo>
                  <a:lnTo>
                    <a:pt x="382657" y="194310"/>
                  </a:lnTo>
                  <a:lnTo>
                    <a:pt x="382549" y="195580"/>
                  </a:lnTo>
                  <a:lnTo>
                    <a:pt x="382828" y="196850"/>
                  </a:lnTo>
                  <a:lnTo>
                    <a:pt x="383184" y="198120"/>
                  </a:lnTo>
                  <a:lnTo>
                    <a:pt x="381596" y="199390"/>
                  </a:lnTo>
                  <a:lnTo>
                    <a:pt x="383190" y="199390"/>
                  </a:lnTo>
                  <a:lnTo>
                    <a:pt x="385254" y="196850"/>
                  </a:lnTo>
                  <a:lnTo>
                    <a:pt x="387146" y="194310"/>
                  </a:lnTo>
                  <a:lnTo>
                    <a:pt x="389737" y="190500"/>
                  </a:lnTo>
                  <a:lnTo>
                    <a:pt x="390563" y="190500"/>
                  </a:lnTo>
                  <a:lnTo>
                    <a:pt x="392150" y="189230"/>
                  </a:lnTo>
                  <a:lnTo>
                    <a:pt x="392203" y="188927"/>
                  </a:lnTo>
                  <a:lnTo>
                    <a:pt x="391464" y="186690"/>
                  </a:lnTo>
                  <a:lnTo>
                    <a:pt x="394792" y="186690"/>
                  </a:lnTo>
                  <a:lnTo>
                    <a:pt x="393928" y="184150"/>
                  </a:lnTo>
                  <a:close/>
                </a:path>
                <a:path w="420369" h="368300">
                  <a:moveTo>
                    <a:pt x="382452" y="146050"/>
                  </a:moveTo>
                  <a:lnTo>
                    <a:pt x="381889" y="146050"/>
                  </a:lnTo>
                  <a:lnTo>
                    <a:pt x="382511" y="147320"/>
                  </a:lnTo>
                  <a:lnTo>
                    <a:pt x="382866" y="149860"/>
                  </a:lnTo>
                  <a:lnTo>
                    <a:pt x="383035" y="151226"/>
                  </a:lnTo>
                  <a:lnTo>
                    <a:pt x="386651" y="153670"/>
                  </a:lnTo>
                  <a:lnTo>
                    <a:pt x="395846" y="163830"/>
                  </a:lnTo>
                  <a:lnTo>
                    <a:pt x="401154" y="170180"/>
                  </a:lnTo>
                  <a:lnTo>
                    <a:pt x="409092" y="181610"/>
                  </a:lnTo>
                  <a:lnTo>
                    <a:pt x="410214" y="183754"/>
                  </a:lnTo>
                  <a:lnTo>
                    <a:pt x="411670" y="184150"/>
                  </a:lnTo>
                  <a:lnTo>
                    <a:pt x="413664" y="185420"/>
                  </a:lnTo>
                  <a:lnTo>
                    <a:pt x="415594" y="186690"/>
                  </a:lnTo>
                  <a:lnTo>
                    <a:pt x="414591" y="187960"/>
                  </a:lnTo>
                  <a:lnTo>
                    <a:pt x="413148" y="189096"/>
                  </a:lnTo>
                  <a:lnTo>
                    <a:pt x="417969" y="193040"/>
                  </a:lnTo>
                  <a:lnTo>
                    <a:pt x="415861" y="186690"/>
                  </a:lnTo>
                  <a:lnTo>
                    <a:pt x="415328" y="185420"/>
                  </a:lnTo>
                  <a:lnTo>
                    <a:pt x="413296" y="181610"/>
                  </a:lnTo>
                  <a:lnTo>
                    <a:pt x="411403" y="179070"/>
                  </a:lnTo>
                  <a:lnTo>
                    <a:pt x="405574" y="170180"/>
                  </a:lnTo>
                  <a:lnTo>
                    <a:pt x="401104" y="165100"/>
                  </a:lnTo>
                  <a:lnTo>
                    <a:pt x="391439" y="153670"/>
                  </a:lnTo>
                  <a:lnTo>
                    <a:pt x="386257" y="148590"/>
                  </a:lnTo>
                  <a:lnTo>
                    <a:pt x="382452" y="146050"/>
                  </a:lnTo>
                  <a:close/>
                </a:path>
                <a:path w="420369" h="368300">
                  <a:moveTo>
                    <a:pt x="412942" y="188927"/>
                  </a:moveTo>
                  <a:lnTo>
                    <a:pt x="412978" y="189230"/>
                  </a:lnTo>
                  <a:lnTo>
                    <a:pt x="413148" y="189096"/>
                  </a:lnTo>
                  <a:lnTo>
                    <a:pt x="412942" y="188927"/>
                  </a:lnTo>
                  <a:close/>
                </a:path>
                <a:path w="420369" h="368300">
                  <a:moveTo>
                    <a:pt x="410214" y="183754"/>
                  </a:moveTo>
                  <a:lnTo>
                    <a:pt x="411086" y="185420"/>
                  </a:lnTo>
                  <a:lnTo>
                    <a:pt x="411645" y="186690"/>
                  </a:lnTo>
                  <a:lnTo>
                    <a:pt x="412521" y="187960"/>
                  </a:lnTo>
                  <a:lnTo>
                    <a:pt x="412826" y="187960"/>
                  </a:lnTo>
                  <a:lnTo>
                    <a:pt x="412942" y="188927"/>
                  </a:lnTo>
                  <a:lnTo>
                    <a:pt x="413148" y="189096"/>
                  </a:lnTo>
                  <a:lnTo>
                    <a:pt x="414591" y="187960"/>
                  </a:lnTo>
                  <a:lnTo>
                    <a:pt x="415594" y="186690"/>
                  </a:lnTo>
                  <a:lnTo>
                    <a:pt x="413664" y="185420"/>
                  </a:lnTo>
                  <a:lnTo>
                    <a:pt x="411670" y="184150"/>
                  </a:lnTo>
                  <a:lnTo>
                    <a:pt x="410214" y="183754"/>
                  </a:lnTo>
                  <a:close/>
                </a:path>
                <a:path w="420369" h="368300">
                  <a:moveTo>
                    <a:pt x="393026" y="186690"/>
                  </a:moveTo>
                  <a:lnTo>
                    <a:pt x="391464" y="186690"/>
                  </a:lnTo>
                  <a:lnTo>
                    <a:pt x="392250" y="189063"/>
                  </a:lnTo>
                  <a:lnTo>
                    <a:pt x="392912" y="187960"/>
                  </a:lnTo>
                  <a:lnTo>
                    <a:pt x="393636" y="187960"/>
                  </a:lnTo>
                  <a:lnTo>
                    <a:pt x="393026" y="186690"/>
                  </a:lnTo>
                  <a:close/>
                </a:path>
                <a:path w="420369" h="368300">
                  <a:moveTo>
                    <a:pt x="412826" y="187960"/>
                  </a:moveTo>
                  <a:lnTo>
                    <a:pt x="411759" y="187960"/>
                  </a:lnTo>
                  <a:lnTo>
                    <a:pt x="412942" y="188927"/>
                  </a:lnTo>
                  <a:lnTo>
                    <a:pt x="412826" y="187960"/>
                  </a:lnTo>
                  <a:close/>
                </a:path>
                <a:path w="420369" h="368300">
                  <a:moveTo>
                    <a:pt x="406996" y="182880"/>
                  </a:moveTo>
                  <a:lnTo>
                    <a:pt x="401116" y="182880"/>
                  </a:lnTo>
                  <a:lnTo>
                    <a:pt x="401817" y="185420"/>
                  </a:lnTo>
                  <a:lnTo>
                    <a:pt x="406120" y="185420"/>
                  </a:lnTo>
                  <a:lnTo>
                    <a:pt x="410019" y="187960"/>
                  </a:lnTo>
                  <a:lnTo>
                    <a:pt x="412521" y="187960"/>
                  </a:lnTo>
                  <a:lnTo>
                    <a:pt x="411645" y="186690"/>
                  </a:lnTo>
                  <a:lnTo>
                    <a:pt x="411086" y="185420"/>
                  </a:lnTo>
                  <a:lnTo>
                    <a:pt x="410214" y="183754"/>
                  </a:lnTo>
                  <a:lnTo>
                    <a:pt x="406996" y="182880"/>
                  </a:lnTo>
                  <a:close/>
                </a:path>
                <a:path w="420369" h="368300">
                  <a:moveTo>
                    <a:pt x="401116" y="182880"/>
                  </a:moveTo>
                  <a:lnTo>
                    <a:pt x="399503" y="184150"/>
                  </a:lnTo>
                  <a:lnTo>
                    <a:pt x="399605" y="185420"/>
                  </a:lnTo>
                  <a:lnTo>
                    <a:pt x="401817" y="185420"/>
                  </a:lnTo>
                  <a:lnTo>
                    <a:pt x="401116" y="182880"/>
                  </a:lnTo>
                  <a:close/>
                </a:path>
                <a:path w="420369" h="368300">
                  <a:moveTo>
                    <a:pt x="381889" y="146050"/>
                  </a:moveTo>
                  <a:lnTo>
                    <a:pt x="380314" y="147320"/>
                  </a:lnTo>
                  <a:lnTo>
                    <a:pt x="379374" y="148590"/>
                  </a:lnTo>
                  <a:lnTo>
                    <a:pt x="383035" y="151226"/>
                  </a:lnTo>
                  <a:lnTo>
                    <a:pt x="382866" y="149860"/>
                  </a:lnTo>
                  <a:lnTo>
                    <a:pt x="382511" y="147320"/>
                  </a:lnTo>
                  <a:lnTo>
                    <a:pt x="381889" y="146050"/>
                  </a:lnTo>
                  <a:close/>
                </a:path>
                <a:path w="420369" h="368300">
                  <a:moveTo>
                    <a:pt x="44018" y="0"/>
                  </a:moveTo>
                  <a:lnTo>
                    <a:pt x="36233" y="0"/>
                  </a:lnTo>
                  <a:lnTo>
                    <a:pt x="28244" y="1270"/>
                  </a:lnTo>
                  <a:lnTo>
                    <a:pt x="0" y="27940"/>
                  </a:lnTo>
                  <a:lnTo>
                    <a:pt x="0" y="36830"/>
                  </a:lnTo>
                  <a:lnTo>
                    <a:pt x="20688" y="69850"/>
                  </a:lnTo>
                  <a:lnTo>
                    <a:pt x="28740" y="72390"/>
                  </a:lnTo>
                  <a:lnTo>
                    <a:pt x="44932" y="72390"/>
                  </a:lnTo>
                  <a:lnTo>
                    <a:pt x="53086" y="69850"/>
                  </a:lnTo>
                  <a:lnTo>
                    <a:pt x="29502" y="69850"/>
                  </a:lnTo>
                  <a:lnTo>
                    <a:pt x="22186" y="67310"/>
                  </a:lnTo>
                  <a:lnTo>
                    <a:pt x="3403" y="36830"/>
                  </a:lnTo>
                  <a:lnTo>
                    <a:pt x="3403" y="29210"/>
                  </a:lnTo>
                  <a:lnTo>
                    <a:pt x="5689" y="21590"/>
                  </a:lnTo>
                  <a:lnTo>
                    <a:pt x="10414" y="16510"/>
                  </a:lnTo>
                  <a:lnTo>
                    <a:pt x="15784" y="10160"/>
                  </a:lnTo>
                  <a:lnTo>
                    <a:pt x="22075" y="6350"/>
                  </a:lnTo>
                  <a:lnTo>
                    <a:pt x="28991" y="3810"/>
                  </a:lnTo>
                  <a:lnTo>
                    <a:pt x="53505" y="3810"/>
                  </a:lnTo>
                  <a:lnTo>
                    <a:pt x="51866" y="2540"/>
                  </a:lnTo>
                  <a:lnTo>
                    <a:pt x="44018" y="0"/>
                  </a:lnTo>
                  <a:close/>
                </a:path>
                <a:path w="420369" h="368300">
                  <a:moveTo>
                    <a:pt x="59486" y="60960"/>
                  </a:moveTo>
                  <a:lnTo>
                    <a:pt x="58369" y="60960"/>
                  </a:lnTo>
                  <a:lnTo>
                    <a:pt x="51460" y="67310"/>
                  </a:lnTo>
                  <a:lnTo>
                    <a:pt x="44157" y="69850"/>
                  </a:lnTo>
                  <a:lnTo>
                    <a:pt x="53086" y="69850"/>
                  </a:lnTo>
                  <a:lnTo>
                    <a:pt x="58549" y="64493"/>
                  </a:lnTo>
                  <a:lnTo>
                    <a:pt x="57391" y="63500"/>
                  </a:lnTo>
                  <a:lnTo>
                    <a:pt x="58432" y="62230"/>
                  </a:lnTo>
                  <a:lnTo>
                    <a:pt x="61051" y="62230"/>
                  </a:lnTo>
                  <a:lnTo>
                    <a:pt x="59486" y="60960"/>
                  </a:lnTo>
                  <a:close/>
                </a:path>
                <a:path w="420369" h="368300">
                  <a:moveTo>
                    <a:pt x="58432" y="62230"/>
                  </a:moveTo>
                  <a:lnTo>
                    <a:pt x="57391" y="63500"/>
                  </a:lnTo>
                  <a:lnTo>
                    <a:pt x="58549" y="64493"/>
                  </a:lnTo>
                  <a:lnTo>
                    <a:pt x="59562" y="63500"/>
                  </a:lnTo>
                  <a:lnTo>
                    <a:pt x="58432" y="62230"/>
                  </a:lnTo>
                  <a:close/>
                </a:path>
                <a:path w="420369" h="368300">
                  <a:moveTo>
                    <a:pt x="18080" y="21597"/>
                  </a:moveTo>
                  <a:lnTo>
                    <a:pt x="14795" y="26670"/>
                  </a:lnTo>
                  <a:lnTo>
                    <a:pt x="13195" y="31750"/>
                  </a:lnTo>
                  <a:lnTo>
                    <a:pt x="13195" y="43180"/>
                  </a:lnTo>
                  <a:lnTo>
                    <a:pt x="16243" y="49530"/>
                  </a:lnTo>
                  <a:lnTo>
                    <a:pt x="26250" y="57150"/>
                  </a:lnTo>
                  <a:lnTo>
                    <a:pt x="31267" y="59690"/>
                  </a:lnTo>
                  <a:lnTo>
                    <a:pt x="43065" y="59690"/>
                  </a:lnTo>
                  <a:lnTo>
                    <a:pt x="49847" y="55880"/>
                  </a:lnTo>
                  <a:lnTo>
                    <a:pt x="31991" y="55880"/>
                  </a:lnTo>
                  <a:lnTo>
                    <a:pt x="27736" y="54610"/>
                  </a:lnTo>
                  <a:lnTo>
                    <a:pt x="19176" y="48260"/>
                  </a:lnTo>
                  <a:lnTo>
                    <a:pt x="16598" y="41910"/>
                  </a:lnTo>
                  <a:lnTo>
                    <a:pt x="16598" y="31750"/>
                  </a:lnTo>
                  <a:lnTo>
                    <a:pt x="17945" y="27940"/>
                  </a:lnTo>
                  <a:lnTo>
                    <a:pt x="21718" y="22860"/>
                  </a:lnTo>
                  <a:lnTo>
                    <a:pt x="19430" y="22860"/>
                  </a:lnTo>
                  <a:lnTo>
                    <a:pt x="18080" y="21597"/>
                  </a:lnTo>
                  <a:close/>
                </a:path>
                <a:path w="420369" h="368300">
                  <a:moveTo>
                    <a:pt x="51358" y="48726"/>
                  </a:moveTo>
                  <a:lnTo>
                    <a:pt x="47840" y="53340"/>
                  </a:lnTo>
                  <a:lnTo>
                    <a:pt x="42075" y="55880"/>
                  </a:lnTo>
                  <a:lnTo>
                    <a:pt x="49847" y="55880"/>
                  </a:lnTo>
                  <a:lnTo>
                    <a:pt x="54034" y="50457"/>
                  </a:lnTo>
                  <a:lnTo>
                    <a:pt x="53060" y="49530"/>
                  </a:lnTo>
                  <a:lnTo>
                    <a:pt x="51358" y="49530"/>
                  </a:lnTo>
                  <a:lnTo>
                    <a:pt x="51358" y="48726"/>
                  </a:lnTo>
                  <a:close/>
                </a:path>
                <a:path w="420369" h="368300">
                  <a:moveTo>
                    <a:pt x="68313" y="50800"/>
                  </a:moveTo>
                  <a:lnTo>
                    <a:pt x="67284" y="52070"/>
                  </a:lnTo>
                  <a:lnTo>
                    <a:pt x="68783" y="52070"/>
                  </a:lnTo>
                  <a:lnTo>
                    <a:pt x="69134" y="51400"/>
                  </a:lnTo>
                  <a:lnTo>
                    <a:pt x="68313" y="50800"/>
                  </a:lnTo>
                  <a:close/>
                </a:path>
                <a:path w="420369" h="368300">
                  <a:moveTo>
                    <a:pt x="69134" y="51400"/>
                  </a:moveTo>
                  <a:lnTo>
                    <a:pt x="68783" y="52070"/>
                  </a:lnTo>
                  <a:lnTo>
                    <a:pt x="70049" y="52070"/>
                  </a:lnTo>
                  <a:lnTo>
                    <a:pt x="69134" y="51400"/>
                  </a:lnTo>
                  <a:close/>
                </a:path>
                <a:path w="420369" h="368300">
                  <a:moveTo>
                    <a:pt x="69449" y="50800"/>
                  </a:moveTo>
                  <a:lnTo>
                    <a:pt x="68313" y="50800"/>
                  </a:lnTo>
                  <a:lnTo>
                    <a:pt x="69134" y="51400"/>
                  </a:lnTo>
                  <a:lnTo>
                    <a:pt x="69449" y="50800"/>
                  </a:lnTo>
                  <a:close/>
                </a:path>
                <a:path w="420369" h="368300">
                  <a:moveTo>
                    <a:pt x="55225" y="49530"/>
                  </a:moveTo>
                  <a:lnTo>
                    <a:pt x="54749" y="49530"/>
                  </a:lnTo>
                  <a:lnTo>
                    <a:pt x="54034" y="50457"/>
                  </a:lnTo>
                  <a:lnTo>
                    <a:pt x="54394" y="50800"/>
                  </a:lnTo>
                  <a:lnTo>
                    <a:pt x="55225" y="49530"/>
                  </a:lnTo>
                  <a:close/>
                </a:path>
                <a:path w="420369" h="368300">
                  <a:moveTo>
                    <a:pt x="56057" y="48260"/>
                  </a:moveTo>
                  <a:lnTo>
                    <a:pt x="51714" y="48260"/>
                  </a:lnTo>
                  <a:lnTo>
                    <a:pt x="54034" y="50457"/>
                  </a:lnTo>
                  <a:lnTo>
                    <a:pt x="54749" y="49530"/>
                  </a:lnTo>
                  <a:lnTo>
                    <a:pt x="55225" y="49530"/>
                  </a:lnTo>
                  <a:lnTo>
                    <a:pt x="56057" y="48260"/>
                  </a:lnTo>
                  <a:close/>
                </a:path>
                <a:path w="420369" h="368300">
                  <a:moveTo>
                    <a:pt x="51714" y="48260"/>
                  </a:moveTo>
                  <a:lnTo>
                    <a:pt x="51358" y="48726"/>
                  </a:lnTo>
                  <a:lnTo>
                    <a:pt x="51358" y="49530"/>
                  </a:lnTo>
                  <a:lnTo>
                    <a:pt x="53060" y="49530"/>
                  </a:lnTo>
                  <a:lnTo>
                    <a:pt x="51714" y="48260"/>
                  </a:lnTo>
                  <a:close/>
                </a:path>
                <a:path w="420369" h="368300">
                  <a:moveTo>
                    <a:pt x="48329" y="16510"/>
                  </a:moveTo>
                  <a:lnTo>
                    <a:pt x="40398" y="16510"/>
                  </a:lnTo>
                  <a:lnTo>
                    <a:pt x="44716" y="17780"/>
                  </a:lnTo>
                  <a:lnTo>
                    <a:pt x="48336" y="20320"/>
                  </a:lnTo>
                  <a:lnTo>
                    <a:pt x="53314" y="24130"/>
                  </a:lnTo>
                  <a:lnTo>
                    <a:pt x="55918" y="30480"/>
                  </a:lnTo>
                  <a:lnTo>
                    <a:pt x="55918" y="40640"/>
                  </a:lnTo>
                  <a:lnTo>
                    <a:pt x="54571" y="44450"/>
                  </a:lnTo>
                  <a:lnTo>
                    <a:pt x="51358" y="48260"/>
                  </a:lnTo>
                  <a:lnTo>
                    <a:pt x="51358" y="48726"/>
                  </a:lnTo>
                  <a:lnTo>
                    <a:pt x="51714" y="48260"/>
                  </a:lnTo>
                  <a:lnTo>
                    <a:pt x="56057" y="48260"/>
                  </a:lnTo>
                  <a:lnTo>
                    <a:pt x="57721" y="45720"/>
                  </a:lnTo>
                  <a:lnTo>
                    <a:pt x="59308" y="40640"/>
                  </a:lnTo>
                  <a:lnTo>
                    <a:pt x="59308" y="29210"/>
                  </a:lnTo>
                  <a:lnTo>
                    <a:pt x="56261" y="22860"/>
                  </a:lnTo>
                  <a:lnTo>
                    <a:pt x="50431" y="17780"/>
                  </a:lnTo>
                  <a:lnTo>
                    <a:pt x="48329" y="16510"/>
                  </a:lnTo>
                  <a:close/>
                </a:path>
                <a:path w="420369" h="368300">
                  <a:moveTo>
                    <a:pt x="22662" y="21590"/>
                  </a:moveTo>
                  <a:lnTo>
                    <a:pt x="18084" y="21590"/>
                  </a:lnTo>
                  <a:lnTo>
                    <a:pt x="19430" y="22860"/>
                  </a:lnTo>
                  <a:lnTo>
                    <a:pt x="21718" y="22860"/>
                  </a:lnTo>
                  <a:lnTo>
                    <a:pt x="22662" y="21590"/>
                  </a:lnTo>
                  <a:close/>
                </a:path>
                <a:path w="420369" h="368300">
                  <a:moveTo>
                    <a:pt x="41135" y="12700"/>
                  </a:moveTo>
                  <a:lnTo>
                    <a:pt x="29286" y="12700"/>
                  </a:lnTo>
                  <a:lnTo>
                    <a:pt x="22504" y="16510"/>
                  </a:lnTo>
                  <a:lnTo>
                    <a:pt x="18080" y="21597"/>
                  </a:lnTo>
                  <a:lnTo>
                    <a:pt x="22662" y="21590"/>
                  </a:lnTo>
                  <a:lnTo>
                    <a:pt x="24549" y="19050"/>
                  </a:lnTo>
                  <a:lnTo>
                    <a:pt x="30276" y="16510"/>
                  </a:lnTo>
                  <a:lnTo>
                    <a:pt x="48329" y="16510"/>
                  </a:lnTo>
                  <a:lnTo>
                    <a:pt x="46215" y="15240"/>
                  </a:lnTo>
                  <a:lnTo>
                    <a:pt x="41135" y="12700"/>
                  </a:lnTo>
                  <a:close/>
                </a:path>
                <a:path w="420369" h="368300">
                  <a:moveTo>
                    <a:pt x="58414" y="7627"/>
                  </a:moveTo>
                  <a:lnTo>
                    <a:pt x="57365" y="8890"/>
                  </a:lnTo>
                  <a:lnTo>
                    <a:pt x="59638" y="8890"/>
                  </a:lnTo>
                  <a:lnTo>
                    <a:pt x="58414" y="762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838" y="868577"/>
              <a:ext cx="228076" cy="214078"/>
            </a:xfrm>
            <a:prstGeom prst="rect">
              <a:avLst/>
            </a:prstGeom>
          </p:spPr>
        </p:pic>
        <p:sp>
          <p:nvSpPr>
            <p:cNvPr id="71" name="object 67"/>
            <p:cNvSpPr/>
            <p:nvPr/>
          </p:nvSpPr>
          <p:spPr>
            <a:xfrm>
              <a:off x="758228" y="1227477"/>
              <a:ext cx="38100" cy="34925"/>
            </a:xfrm>
            <a:custGeom>
              <a:avLst/>
              <a:gdLst/>
              <a:ahLst/>
              <a:cxnLst/>
              <a:rect l="l" t="t" r="r" b="b"/>
              <a:pathLst>
                <a:path w="38100" h="34925">
                  <a:moveTo>
                    <a:pt x="31864" y="0"/>
                  </a:moveTo>
                  <a:lnTo>
                    <a:pt x="23456" y="6477"/>
                  </a:lnTo>
                  <a:lnTo>
                    <a:pt x="18313" y="3365"/>
                  </a:lnTo>
                  <a:lnTo>
                    <a:pt x="11772" y="3797"/>
                  </a:lnTo>
                  <a:lnTo>
                    <a:pt x="952" y="12522"/>
                  </a:lnTo>
                  <a:lnTo>
                    <a:pt x="0" y="21526"/>
                  </a:lnTo>
                  <a:lnTo>
                    <a:pt x="9829" y="33693"/>
                  </a:lnTo>
                  <a:lnTo>
                    <a:pt x="18618" y="34734"/>
                  </a:lnTo>
                  <a:lnTo>
                    <a:pt x="29489" y="26263"/>
                  </a:lnTo>
                  <a:lnTo>
                    <a:pt x="31381" y="19977"/>
                  </a:lnTo>
                  <a:lnTo>
                    <a:pt x="29489" y="14249"/>
                  </a:lnTo>
                  <a:lnTo>
                    <a:pt x="37680" y="7556"/>
                  </a:lnTo>
                  <a:lnTo>
                    <a:pt x="31864" y="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8"/>
            <p:cNvSpPr/>
            <p:nvPr/>
          </p:nvSpPr>
          <p:spPr>
            <a:xfrm>
              <a:off x="758304" y="1225560"/>
              <a:ext cx="40005" cy="36830"/>
            </a:xfrm>
            <a:custGeom>
              <a:avLst/>
              <a:gdLst/>
              <a:ahLst/>
              <a:cxnLst/>
              <a:rect l="l" t="t" r="r" b="b"/>
              <a:pathLst>
                <a:path w="40004" h="36830">
                  <a:moveTo>
                    <a:pt x="18821" y="4622"/>
                  </a:moveTo>
                  <a:lnTo>
                    <a:pt x="12407" y="4622"/>
                  </a:lnTo>
                  <a:lnTo>
                    <a:pt x="8851" y="5816"/>
                  </a:lnTo>
                  <a:lnTo>
                    <a:pt x="2032" y="11315"/>
                  </a:lnTo>
                  <a:lnTo>
                    <a:pt x="0" y="15938"/>
                  </a:lnTo>
                  <a:lnTo>
                    <a:pt x="108" y="24447"/>
                  </a:lnTo>
                  <a:lnTo>
                    <a:pt x="1168" y="27686"/>
                  </a:lnTo>
                  <a:lnTo>
                    <a:pt x="6705" y="34544"/>
                  </a:lnTo>
                  <a:lnTo>
                    <a:pt x="11328" y="36588"/>
                  </a:lnTo>
                  <a:lnTo>
                    <a:pt x="19380" y="36576"/>
                  </a:lnTo>
                  <a:lnTo>
                    <a:pt x="22821" y="35496"/>
                  </a:lnTo>
                  <a:lnTo>
                    <a:pt x="25810" y="33185"/>
                  </a:lnTo>
                  <a:lnTo>
                    <a:pt x="12306" y="33172"/>
                  </a:lnTo>
                  <a:lnTo>
                    <a:pt x="8686" y="31584"/>
                  </a:lnTo>
                  <a:lnTo>
                    <a:pt x="4318" y="26174"/>
                  </a:lnTo>
                  <a:lnTo>
                    <a:pt x="3403" y="23380"/>
                  </a:lnTo>
                  <a:lnTo>
                    <a:pt x="3503" y="16687"/>
                  </a:lnTo>
                  <a:lnTo>
                    <a:pt x="4991" y="13284"/>
                  </a:lnTo>
                  <a:lnTo>
                    <a:pt x="10363" y="8953"/>
                  </a:lnTo>
                  <a:lnTo>
                    <a:pt x="13157" y="8026"/>
                  </a:lnTo>
                  <a:lnTo>
                    <a:pt x="23099" y="8026"/>
                  </a:lnTo>
                  <a:lnTo>
                    <a:pt x="22352" y="7048"/>
                  </a:lnTo>
                  <a:lnTo>
                    <a:pt x="23274" y="6337"/>
                  </a:lnTo>
                  <a:lnTo>
                    <a:pt x="21704" y="5384"/>
                  </a:lnTo>
                  <a:lnTo>
                    <a:pt x="18821" y="4622"/>
                  </a:lnTo>
                  <a:close/>
                </a:path>
                <a:path w="40004" h="36830">
                  <a:moveTo>
                    <a:pt x="23647" y="30568"/>
                  </a:moveTo>
                  <a:lnTo>
                    <a:pt x="21361" y="32334"/>
                  </a:lnTo>
                  <a:lnTo>
                    <a:pt x="18669" y="33172"/>
                  </a:lnTo>
                  <a:lnTo>
                    <a:pt x="15989" y="33185"/>
                  </a:lnTo>
                  <a:lnTo>
                    <a:pt x="25827" y="33172"/>
                  </a:lnTo>
                  <a:lnTo>
                    <a:pt x="27424" y="31915"/>
                  </a:lnTo>
                  <a:lnTo>
                    <a:pt x="24676" y="31915"/>
                  </a:lnTo>
                  <a:lnTo>
                    <a:pt x="23634" y="30581"/>
                  </a:lnTo>
                  <a:close/>
                </a:path>
                <a:path w="40004" h="36830">
                  <a:moveTo>
                    <a:pt x="23648" y="30570"/>
                  </a:moveTo>
                  <a:lnTo>
                    <a:pt x="24676" y="31915"/>
                  </a:lnTo>
                  <a:lnTo>
                    <a:pt x="23648" y="30570"/>
                  </a:lnTo>
                  <a:close/>
                </a:path>
                <a:path w="40004" h="36830">
                  <a:moveTo>
                    <a:pt x="27899" y="16949"/>
                  </a:moveTo>
                  <a:lnTo>
                    <a:pt x="28256" y="18072"/>
                  </a:lnTo>
                  <a:lnTo>
                    <a:pt x="28391" y="18961"/>
                  </a:lnTo>
                  <a:lnTo>
                    <a:pt x="28448" y="24447"/>
                  </a:lnTo>
                  <a:lnTo>
                    <a:pt x="26733" y="28143"/>
                  </a:lnTo>
                  <a:lnTo>
                    <a:pt x="23650" y="30568"/>
                  </a:lnTo>
                  <a:lnTo>
                    <a:pt x="24676" y="31915"/>
                  </a:lnTo>
                  <a:lnTo>
                    <a:pt x="27424" y="31915"/>
                  </a:lnTo>
                  <a:lnTo>
                    <a:pt x="29667" y="30149"/>
                  </a:lnTo>
                  <a:lnTo>
                    <a:pt x="31838" y="25476"/>
                  </a:lnTo>
                  <a:lnTo>
                    <a:pt x="31838" y="18961"/>
                  </a:lnTo>
                  <a:lnTo>
                    <a:pt x="31705" y="18072"/>
                  </a:lnTo>
                  <a:lnTo>
                    <a:pt x="29362" y="18072"/>
                  </a:lnTo>
                  <a:lnTo>
                    <a:pt x="28435" y="17805"/>
                  </a:lnTo>
                  <a:lnTo>
                    <a:pt x="27899" y="16949"/>
                  </a:lnTo>
                  <a:close/>
                </a:path>
                <a:path w="40004" h="36830">
                  <a:moveTo>
                    <a:pt x="29409" y="16159"/>
                  </a:moveTo>
                  <a:lnTo>
                    <a:pt x="27813" y="16687"/>
                  </a:lnTo>
                  <a:lnTo>
                    <a:pt x="27899" y="16949"/>
                  </a:lnTo>
                  <a:lnTo>
                    <a:pt x="28435" y="17805"/>
                  </a:lnTo>
                  <a:lnTo>
                    <a:pt x="29362" y="18072"/>
                  </a:lnTo>
                  <a:lnTo>
                    <a:pt x="30137" y="17703"/>
                  </a:lnTo>
                  <a:lnTo>
                    <a:pt x="29409" y="16159"/>
                  </a:lnTo>
                  <a:close/>
                </a:path>
                <a:path w="40004" h="36830">
                  <a:moveTo>
                    <a:pt x="29459" y="16224"/>
                  </a:moveTo>
                  <a:lnTo>
                    <a:pt x="30065" y="17487"/>
                  </a:lnTo>
                  <a:lnTo>
                    <a:pt x="30137" y="17703"/>
                  </a:lnTo>
                  <a:lnTo>
                    <a:pt x="29362" y="18072"/>
                  </a:lnTo>
                  <a:lnTo>
                    <a:pt x="31705" y="18072"/>
                  </a:lnTo>
                  <a:lnTo>
                    <a:pt x="31617" y="17487"/>
                  </a:lnTo>
                  <a:lnTo>
                    <a:pt x="30480" y="17487"/>
                  </a:lnTo>
                  <a:lnTo>
                    <a:pt x="29459" y="16224"/>
                  </a:lnTo>
                  <a:close/>
                </a:path>
                <a:path w="40004" h="36830">
                  <a:moveTo>
                    <a:pt x="29413" y="16167"/>
                  </a:moveTo>
                  <a:lnTo>
                    <a:pt x="30137" y="17703"/>
                  </a:lnTo>
                  <a:lnTo>
                    <a:pt x="30065" y="17487"/>
                  </a:lnTo>
                  <a:lnTo>
                    <a:pt x="29517" y="16344"/>
                  </a:lnTo>
                  <a:lnTo>
                    <a:pt x="29413" y="16167"/>
                  </a:lnTo>
                  <a:close/>
                </a:path>
                <a:path w="40004" h="36830">
                  <a:moveTo>
                    <a:pt x="31214" y="16154"/>
                  </a:moveTo>
                  <a:lnTo>
                    <a:pt x="29425" y="16154"/>
                  </a:lnTo>
                  <a:lnTo>
                    <a:pt x="30480" y="17487"/>
                  </a:lnTo>
                  <a:lnTo>
                    <a:pt x="31406" y="16732"/>
                  </a:lnTo>
                  <a:lnTo>
                    <a:pt x="31214" y="16154"/>
                  </a:lnTo>
                  <a:close/>
                </a:path>
                <a:path w="40004" h="36830">
                  <a:moveTo>
                    <a:pt x="31406" y="16732"/>
                  </a:moveTo>
                  <a:lnTo>
                    <a:pt x="30480" y="17487"/>
                  </a:lnTo>
                  <a:lnTo>
                    <a:pt x="31617" y="17487"/>
                  </a:lnTo>
                  <a:lnTo>
                    <a:pt x="31584" y="17272"/>
                  </a:lnTo>
                  <a:lnTo>
                    <a:pt x="31406" y="16732"/>
                  </a:lnTo>
                  <a:close/>
                </a:path>
                <a:path w="40004" h="36830">
                  <a:moveTo>
                    <a:pt x="28676" y="14630"/>
                  </a:moveTo>
                  <a:lnTo>
                    <a:pt x="27673" y="15392"/>
                  </a:lnTo>
                  <a:lnTo>
                    <a:pt x="27520" y="16344"/>
                  </a:lnTo>
                  <a:lnTo>
                    <a:pt x="27899" y="16949"/>
                  </a:lnTo>
                  <a:lnTo>
                    <a:pt x="27813" y="16687"/>
                  </a:lnTo>
                  <a:lnTo>
                    <a:pt x="29387" y="16167"/>
                  </a:lnTo>
                  <a:lnTo>
                    <a:pt x="29303" y="15938"/>
                  </a:lnTo>
                  <a:lnTo>
                    <a:pt x="28676" y="14630"/>
                  </a:lnTo>
                  <a:close/>
                </a:path>
                <a:path w="40004" h="36830">
                  <a:moveTo>
                    <a:pt x="34260" y="14401"/>
                  </a:moveTo>
                  <a:lnTo>
                    <a:pt x="29654" y="14401"/>
                  </a:lnTo>
                  <a:lnTo>
                    <a:pt x="30543" y="14782"/>
                  </a:lnTo>
                  <a:lnTo>
                    <a:pt x="30886" y="15163"/>
                  </a:lnTo>
                  <a:lnTo>
                    <a:pt x="31406" y="16732"/>
                  </a:lnTo>
                  <a:lnTo>
                    <a:pt x="34260" y="14401"/>
                  </a:lnTo>
                  <a:close/>
                </a:path>
                <a:path w="40004" h="36830">
                  <a:moveTo>
                    <a:pt x="29654" y="14401"/>
                  </a:moveTo>
                  <a:lnTo>
                    <a:pt x="29133" y="14414"/>
                  </a:lnTo>
                  <a:lnTo>
                    <a:pt x="28702" y="14630"/>
                  </a:lnTo>
                  <a:lnTo>
                    <a:pt x="28749" y="14782"/>
                  </a:lnTo>
                  <a:lnTo>
                    <a:pt x="29409" y="16159"/>
                  </a:lnTo>
                  <a:lnTo>
                    <a:pt x="31214" y="16154"/>
                  </a:lnTo>
                  <a:lnTo>
                    <a:pt x="30886" y="15163"/>
                  </a:lnTo>
                  <a:lnTo>
                    <a:pt x="30543" y="14782"/>
                  </a:lnTo>
                  <a:lnTo>
                    <a:pt x="29654" y="14401"/>
                  </a:lnTo>
                  <a:close/>
                </a:path>
                <a:path w="40004" h="36830">
                  <a:moveTo>
                    <a:pt x="35767" y="4305"/>
                  </a:moveTo>
                  <a:lnTo>
                    <a:pt x="31483" y="4305"/>
                  </a:lnTo>
                  <a:lnTo>
                    <a:pt x="35255" y="9207"/>
                  </a:lnTo>
                  <a:lnTo>
                    <a:pt x="28607" y="14630"/>
                  </a:lnTo>
                  <a:lnTo>
                    <a:pt x="29133" y="14414"/>
                  </a:lnTo>
                  <a:lnTo>
                    <a:pt x="29654" y="14401"/>
                  </a:lnTo>
                  <a:lnTo>
                    <a:pt x="34260" y="14401"/>
                  </a:lnTo>
                  <a:lnTo>
                    <a:pt x="39395" y="10210"/>
                  </a:lnTo>
                  <a:lnTo>
                    <a:pt x="39509" y="9169"/>
                  </a:lnTo>
                  <a:lnTo>
                    <a:pt x="35767" y="4305"/>
                  </a:lnTo>
                  <a:close/>
                </a:path>
                <a:path w="40004" h="36830">
                  <a:moveTo>
                    <a:pt x="23099" y="8026"/>
                  </a:moveTo>
                  <a:lnTo>
                    <a:pt x="18224" y="8026"/>
                  </a:lnTo>
                  <a:lnTo>
                    <a:pt x="20485" y="8623"/>
                  </a:lnTo>
                  <a:lnTo>
                    <a:pt x="23101" y="10210"/>
                  </a:lnTo>
                  <a:lnTo>
                    <a:pt x="23863" y="10172"/>
                  </a:lnTo>
                  <a:lnTo>
                    <a:pt x="26172" y="8394"/>
                  </a:lnTo>
                  <a:lnTo>
                    <a:pt x="23380" y="8394"/>
                  </a:lnTo>
                  <a:lnTo>
                    <a:pt x="23099" y="8026"/>
                  </a:lnTo>
                  <a:close/>
                </a:path>
                <a:path w="40004" h="36830">
                  <a:moveTo>
                    <a:pt x="23274" y="6337"/>
                  </a:moveTo>
                  <a:lnTo>
                    <a:pt x="22352" y="7048"/>
                  </a:lnTo>
                  <a:lnTo>
                    <a:pt x="23380" y="8394"/>
                  </a:lnTo>
                  <a:lnTo>
                    <a:pt x="24257" y="6934"/>
                  </a:lnTo>
                  <a:lnTo>
                    <a:pt x="23274" y="6337"/>
                  </a:lnTo>
                  <a:close/>
                </a:path>
                <a:path w="40004" h="36830">
                  <a:moveTo>
                    <a:pt x="31496" y="0"/>
                  </a:moveTo>
                  <a:lnTo>
                    <a:pt x="23274" y="6337"/>
                  </a:lnTo>
                  <a:lnTo>
                    <a:pt x="24257" y="6934"/>
                  </a:lnTo>
                  <a:lnTo>
                    <a:pt x="23380" y="8394"/>
                  </a:lnTo>
                  <a:lnTo>
                    <a:pt x="26172" y="8394"/>
                  </a:lnTo>
                  <a:lnTo>
                    <a:pt x="31483" y="4305"/>
                  </a:lnTo>
                  <a:lnTo>
                    <a:pt x="35767" y="4305"/>
                  </a:lnTo>
                  <a:lnTo>
                    <a:pt x="32562" y="139"/>
                  </a:lnTo>
                  <a:lnTo>
                    <a:pt x="3149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9"/>
            <p:cNvSpPr/>
            <p:nvPr/>
          </p:nvSpPr>
          <p:spPr>
            <a:xfrm>
              <a:off x="783628" y="876137"/>
              <a:ext cx="449580" cy="366395"/>
            </a:xfrm>
            <a:custGeom>
              <a:avLst/>
              <a:gdLst/>
              <a:ahLst/>
              <a:cxnLst/>
              <a:rect l="l" t="t" r="r" b="b"/>
              <a:pathLst>
                <a:path w="449580" h="366394">
                  <a:moveTo>
                    <a:pt x="298361" y="107675"/>
                  </a:moveTo>
                  <a:lnTo>
                    <a:pt x="295986" y="109402"/>
                  </a:lnTo>
                  <a:lnTo>
                    <a:pt x="293827" y="111129"/>
                  </a:lnTo>
                  <a:lnTo>
                    <a:pt x="293192" y="114584"/>
                  </a:lnTo>
                  <a:lnTo>
                    <a:pt x="294043" y="118470"/>
                  </a:lnTo>
                  <a:lnTo>
                    <a:pt x="0" y="349623"/>
                  </a:lnTo>
                  <a:lnTo>
                    <a:pt x="12496" y="365815"/>
                  </a:lnTo>
                  <a:lnTo>
                    <a:pt x="306768" y="134650"/>
                  </a:lnTo>
                  <a:lnTo>
                    <a:pt x="316351" y="134650"/>
                  </a:lnTo>
                  <a:lnTo>
                    <a:pt x="318414" y="133138"/>
                  </a:lnTo>
                  <a:lnTo>
                    <a:pt x="319062" y="129697"/>
                  </a:lnTo>
                  <a:lnTo>
                    <a:pt x="317982" y="125810"/>
                  </a:lnTo>
                  <a:lnTo>
                    <a:pt x="322719" y="122140"/>
                  </a:lnTo>
                  <a:lnTo>
                    <a:pt x="330716" y="122140"/>
                  </a:lnTo>
                  <a:lnTo>
                    <a:pt x="335013" y="112425"/>
                  </a:lnTo>
                  <a:lnTo>
                    <a:pt x="338588" y="109618"/>
                  </a:lnTo>
                  <a:lnTo>
                    <a:pt x="305473" y="109618"/>
                  </a:lnTo>
                  <a:lnTo>
                    <a:pt x="301802" y="107891"/>
                  </a:lnTo>
                  <a:lnTo>
                    <a:pt x="298361" y="107675"/>
                  </a:lnTo>
                  <a:close/>
                </a:path>
                <a:path w="449580" h="366394">
                  <a:moveTo>
                    <a:pt x="358222" y="106164"/>
                  </a:moveTo>
                  <a:lnTo>
                    <a:pt x="342988" y="106164"/>
                  </a:lnTo>
                  <a:lnTo>
                    <a:pt x="341754" y="122140"/>
                  </a:lnTo>
                  <a:lnTo>
                    <a:pt x="341656" y="124143"/>
                  </a:lnTo>
                  <a:lnTo>
                    <a:pt x="346986" y="140419"/>
                  </a:lnTo>
                  <a:lnTo>
                    <a:pt x="358119" y="153619"/>
                  </a:lnTo>
                  <a:lnTo>
                    <a:pt x="374015" y="161815"/>
                  </a:lnTo>
                  <a:lnTo>
                    <a:pt x="391835" y="163196"/>
                  </a:lnTo>
                  <a:lnTo>
                    <a:pt x="408233" y="157813"/>
                  </a:lnTo>
                  <a:lnTo>
                    <a:pt x="417019" y="150385"/>
                  </a:lnTo>
                  <a:lnTo>
                    <a:pt x="388264" y="150385"/>
                  </a:lnTo>
                  <a:lnTo>
                    <a:pt x="379806" y="149763"/>
                  </a:lnTo>
                  <a:lnTo>
                    <a:pt x="372516" y="146080"/>
                  </a:lnTo>
                  <a:lnTo>
                    <a:pt x="362832" y="138521"/>
                  </a:lnTo>
                  <a:lnTo>
                    <a:pt x="356997" y="128185"/>
                  </a:lnTo>
                  <a:lnTo>
                    <a:pt x="355457" y="116412"/>
                  </a:lnTo>
                  <a:lnTo>
                    <a:pt x="358222" y="106164"/>
                  </a:lnTo>
                  <a:close/>
                </a:path>
                <a:path w="449580" h="366394">
                  <a:moveTo>
                    <a:pt x="397954" y="74858"/>
                  </a:moveTo>
                  <a:lnTo>
                    <a:pt x="394284" y="88460"/>
                  </a:lnTo>
                  <a:lnTo>
                    <a:pt x="398239" y="89779"/>
                  </a:lnTo>
                  <a:lnTo>
                    <a:pt x="400100" y="90619"/>
                  </a:lnTo>
                  <a:lnTo>
                    <a:pt x="409792" y="98232"/>
                  </a:lnTo>
                  <a:lnTo>
                    <a:pt x="415613" y="108613"/>
                  </a:lnTo>
                  <a:lnTo>
                    <a:pt x="417120" y="120421"/>
                  </a:lnTo>
                  <a:lnTo>
                    <a:pt x="413867" y="132313"/>
                  </a:lnTo>
                  <a:lnTo>
                    <a:pt x="410197" y="139641"/>
                  </a:lnTo>
                  <a:lnTo>
                    <a:pt x="403771" y="145203"/>
                  </a:lnTo>
                  <a:lnTo>
                    <a:pt x="388264" y="150385"/>
                  </a:lnTo>
                  <a:lnTo>
                    <a:pt x="417019" y="150385"/>
                  </a:lnTo>
                  <a:lnTo>
                    <a:pt x="421419" y="146665"/>
                  </a:lnTo>
                  <a:lnTo>
                    <a:pt x="429602" y="130751"/>
                  </a:lnTo>
                  <a:lnTo>
                    <a:pt x="430949" y="124143"/>
                  </a:lnTo>
                  <a:lnTo>
                    <a:pt x="431242" y="118470"/>
                  </a:lnTo>
                  <a:lnTo>
                    <a:pt x="431194" y="116412"/>
                  </a:lnTo>
                  <a:lnTo>
                    <a:pt x="418858" y="87380"/>
                  </a:lnTo>
                  <a:lnTo>
                    <a:pt x="423824" y="85844"/>
                  </a:lnTo>
                  <a:lnTo>
                    <a:pt x="428434" y="83354"/>
                  </a:lnTo>
                  <a:lnTo>
                    <a:pt x="432447" y="80052"/>
                  </a:lnTo>
                  <a:lnTo>
                    <a:pt x="436243" y="75607"/>
                  </a:lnTo>
                  <a:lnTo>
                    <a:pt x="404088" y="75607"/>
                  </a:lnTo>
                  <a:lnTo>
                    <a:pt x="402018" y="75557"/>
                  </a:lnTo>
                  <a:lnTo>
                    <a:pt x="399861" y="75290"/>
                  </a:lnTo>
                  <a:lnTo>
                    <a:pt x="397954" y="74858"/>
                  </a:lnTo>
                  <a:close/>
                </a:path>
                <a:path w="449580" h="366394">
                  <a:moveTo>
                    <a:pt x="316351" y="134650"/>
                  </a:moveTo>
                  <a:lnTo>
                    <a:pt x="306768" y="134650"/>
                  </a:lnTo>
                  <a:lnTo>
                    <a:pt x="310210" y="136390"/>
                  </a:lnTo>
                  <a:lnTo>
                    <a:pt x="313880" y="136821"/>
                  </a:lnTo>
                  <a:lnTo>
                    <a:pt x="316039" y="134878"/>
                  </a:lnTo>
                  <a:lnTo>
                    <a:pt x="316351" y="134650"/>
                  </a:lnTo>
                  <a:close/>
                </a:path>
                <a:path w="449580" h="366394">
                  <a:moveTo>
                    <a:pt x="330716" y="122140"/>
                  </a:moveTo>
                  <a:lnTo>
                    <a:pt x="322719" y="122140"/>
                  </a:lnTo>
                  <a:lnTo>
                    <a:pt x="330047" y="123651"/>
                  </a:lnTo>
                  <a:lnTo>
                    <a:pt x="330716" y="122140"/>
                  </a:lnTo>
                  <a:close/>
                </a:path>
                <a:path w="449580" h="366394">
                  <a:moveTo>
                    <a:pt x="336039" y="606"/>
                  </a:moveTo>
                  <a:lnTo>
                    <a:pt x="318809" y="1212"/>
                  </a:lnTo>
                  <a:lnTo>
                    <a:pt x="302992" y="8213"/>
                  </a:lnTo>
                  <a:lnTo>
                    <a:pt x="290588" y="21124"/>
                  </a:lnTo>
                  <a:lnTo>
                    <a:pt x="284326" y="37785"/>
                  </a:lnTo>
                  <a:lnTo>
                    <a:pt x="284934" y="55037"/>
                  </a:lnTo>
                  <a:lnTo>
                    <a:pt x="310805" y="86403"/>
                  </a:lnTo>
                  <a:lnTo>
                    <a:pt x="330479" y="89984"/>
                  </a:lnTo>
                  <a:lnTo>
                    <a:pt x="322275" y="96461"/>
                  </a:lnTo>
                  <a:lnTo>
                    <a:pt x="310426" y="98620"/>
                  </a:lnTo>
                  <a:lnTo>
                    <a:pt x="309994" y="105948"/>
                  </a:lnTo>
                  <a:lnTo>
                    <a:pt x="305473" y="109618"/>
                  </a:lnTo>
                  <a:lnTo>
                    <a:pt x="338588" y="109618"/>
                  </a:lnTo>
                  <a:lnTo>
                    <a:pt x="342988" y="106164"/>
                  </a:lnTo>
                  <a:lnTo>
                    <a:pt x="358222" y="106164"/>
                  </a:lnTo>
                  <a:lnTo>
                    <a:pt x="358660" y="104538"/>
                  </a:lnTo>
                  <a:lnTo>
                    <a:pt x="359371" y="103141"/>
                  </a:lnTo>
                  <a:lnTo>
                    <a:pt x="360654" y="100982"/>
                  </a:lnTo>
                  <a:lnTo>
                    <a:pt x="353542" y="91482"/>
                  </a:lnTo>
                  <a:lnTo>
                    <a:pt x="363677" y="83494"/>
                  </a:lnTo>
                  <a:lnTo>
                    <a:pt x="379604" y="83494"/>
                  </a:lnTo>
                  <a:lnTo>
                    <a:pt x="379884" y="83278"/>
                  </a:lnTo>
                  <a:lnTo>
                    <a:pt x="347078" y="83278"/>
                  </a:lnTo>
                  <a:lnTo>
                    <a:pt x="342206" y="77106"/>
                  </a:lnTo>
                  <a:lnTo>
                    <a:pt x="327660" y="77106"/>
                  </a:lnTo>
                  <a:lnTo>
                    <a:pt x="319265" y="75633"/>
                  </a:lnTo>
                  <a:lnTo>
                    <a:pt x="312369" y="71188"/>
                  </a:lnTo>
                  <a:lnTo>
                    <a:pt x="305435" y="66832"/>
                  </a:lnTo>
                  <a:lnTo>
                    <a:pt x="300482" y="59936"/>
                  </a:lnTo>
                  <a:lnTo>
                    <a:pt x="298564" y="51973"/>
                  </a:lnTo>
                  <a:lnTo>
                    <a:pt x="296837" y="43768"/>
                  </a:lnTo>
                  <a:lnTo>
                    <a:pt x="298132" y="35577"/>
                  </a:lnTo>
                  <a:lnTo>
                    <a:pt x="302666" y="28668"/>
                  </a:lnTo>
                  <a:lnTo>
                    <a:pt x="311005" y="19742"/>
                  </a:lnTo>
                  <a:lnTo>
                    <a:pt x="321741" y="14879"/>
                  </a:lnTo>
                  <a:lnTo>
                    <a:pt x="333516" y="14402"/>
                  </a:lnTo>
                  <a:lnTo>
                    <a:pt x="362255" y="14402"/>
                  </a:lnTo>
                  <a:lnTo>
                    <a:pt x="358267" y="10456"/>
                  </a:lnTo>
                  <a:lnTo>
                    <a:pt x="352679" y="6875"/>
                  </a:lnTo>
                  <a:lnTo>
                    <a:pt x="336039" y="606"/>
                  </a:lnTo>
                  <a:close/>
                </a:path>
                <a:path w="449580" h="366394">
                  <a:moveTo>
                    <a:pt x="379604" y="83494"/>
                  </a:moveTo>
                  <a:lnTo>
                    <a:pt x="363677" y="83494"/>
                  </a:lnTo>
                  <a:lnTo>
                    <a:pt x="368973" y="86796"/>
                  </a:lnTo>
                  <a:lnTo>
                    <a:pt x="375767" y="86453"/>
                  </a:lnTo>
                  <a:lnTo>
                    <a:pt x="379604" y="83494"/>
                  </a:lnTo>
                  <a:close/>
                </a:path>
                <a:path w="449580" h="366394">
                  <a:moveTo>
                    <a:pt x="368744" y="53890"/>
                  </a:moveTo>
                  <a:lnTo>
                    <a:pt x="362165" y="58894"/>
                  </a:lnTo>
                  <a:lnTo>
                    <a:pt x="357365" y="62869"/>
                  </a:lnTo>
                  <a:lnTo>
                    <a:pt x="355409" y="69334"/>
                  </a:lnTo>
                  <a:lnTo>
                    <a:pt x="357082" y="74858"/>
                  </a:lnTo>
                  <a:lnTo>
                    <a:pt x="357180" y="75315"/>
                  </a:lnTo>
                  <a:lnTo>
                    <a:pt x="347078" y="83278"/>
                  </a:lnTo>
                  <a:lnTo>
                    <a:pt x="379884" y="83278"/>
                  </a:lnTo>
                  <a:lnTo>
                    <a:pt x="380707" y="82643"/>
                  </a:lnTo>
                  <a:lnTo>
                    <a:pt x="387172" y="77462"/>
                  </a:lnTo>
                  <a:lnTo>
                    <a:pt x="388467" y="67962"/>
                  </a:lnTo>
                  <a:lnTo>
                    <a:pt x="378117" y="55033"/>
                  </a:lnTo>
                  <a:lnTo>
                    <a:pt x="368744" y="53890"/>
                  </a:lnTo>
                  <a:close/>
                </a:path>
                <a:path w="449580" h="366394">
                  <a:moveTo>
                    <a:pt x="339750" y="73994"/>
                  </a:moveTo>
                  <a:lnTo>
                    <a:pt x="337159" y="74858"/>
                  </a:lnTo>
                  <a:lnTo>
                    <a:pt x="335536" y="75315"/>
                  </a:lnTo>
                  <a:lnTo>
                    <a:pt x="327660" y="77106"/>
                  </a:lnTo>
                  <a:lnTo>
                    <a:pt x="342206" y="77106"/>
                  </a:lnTo>
                  <a:lnTo>
                    <a:pt x="339750" y="73994"/>
                  </a:lnTo>
                  <a:close/>
                </a:path>
                <a:path w="449580" h="366394">
                  <a:moveTo>
                    <a:pt x="436290" y="13669"/>
                  </a:moveTo>
                  <a:lnTo>
                    <a:pt x="405384" y="13669"/>
                  </a:lnTo>
                  <a:lnTo>
                    <a:pt x="417372" y="16360"/>
                  </a:lnTo>
                  <a:lnTo>
                    <a:pt x="427066" y="23204"/>
                  </a:lnTo>
                  <a:lnTo>
                    <a:pt x="433487" y="33186"/>
                  </a:lnTo>
                  <a:lnTo>
                    <a:pt x="435660" y="45292"/>
                  </a:lnTo>
                  <a:lnTo>
                    <a:pt x="432979" y="57291"/>
                  </a:lnTo>
                  <a:lnTo>
                    <a:pt x="426146" y="66994"/>
                  </a:lnTo>
                  <a:lnTo>
                    <a:pt x="416178" y="73425"/>
                  </a:lnTo>
                  <a:lnTo>
                    <a:pt x="404088" y="75607"/>
                  </a:lnTo>
                  <a:lnTo>
                    <a:pt x="436243" y="75607"/>
                  </a:lnTo>
                  <a:lnTo>
                    <a:pt x="444050" y="66466"/>
                  </a:lnTo>
                  <a:lnTo>
                    <a:pt x="449311" y="50049"/>
                  </a:lnTo>
                  <a:lnTo>
                    <a:pt x="448026" y="32821"/>
                  </a:lnTo>
                  <a:lnTo>
                    <a:pt x="439991" y="16806"/>
                  </a:lnTo>
                  <a:lnTo>
                    <a:pt x="436290" y="13669"/>
                  </a:lnTo>
                  <a:close/>
                </a:path>
                <a:path w="449580" h="366394">
                  <a:moveTo>
                    <a:pt x="362255" y="14402"/>
                  </a:moveTo>
                  <a:lnTo>
                    <a:pt x="333516" y="14402"/>
                  </a:lnTo>
                  <a:lnTo>
                    <a:pt x="344970" y="18635"/>
                  </a:lnTo>
                  <a:lnTo>
                    <a:pt x="352132" y="23118"/>
                  </a:lnTo>
                  <a:lnTo>
                    <a:pt x="359791" y="44429"/>
                  </a:lnTo>
                  <a:lnTo>
                    <a:pt x="373811" y="43997"/>
                  </a:lnTo>
                  <a:lnTo>
                    <a:pt x="376492" y="31991"/>
                  </a:lnTo>
                  <a:lnTo>
                    <a:pt x="383325" y="22285"/>
                  </a:lnTo>
                  <a:lnTo>
                    <a:pt x="385793" y="20693"/>
                  </a:lnTo>
                  <a:lnTo>
                    <a:pt x="366687" y="20693"/>
                  </a:lnTo>
                  <a:lnTo>
                    <a:pt x="363029" y="15168"/>
                  </a:lnTo>
                  <a:lnTo>
                    <a:pt x="362255" y="14402"/>
                  </a:lnTo>
                  <a:close/>
                </a:path>
                <a:path w="449580" h="366394">
                  <a:moveTo>
                    <a:pt x="409963" y="0"/>
                  </a:moveTo>
                  <a:lnTo>
                    <a:pt x="372833" y="12476"/>
                  </a:lnTo>
                  <a:lnTo>
                    <a:pt x="366687" y="20693"/>
                  </a:lnTo>
                  <a:lnTo>
                    <a:pt x="385793" y="20693"/>
                  </a:lnTo>
                  <a:lnTo>
                    <a:pt x="393294" y="15852"/>
                  </a:lnTo>
                  <a:lnTo>
                    <a:pt x="405384" y="13669"/>
                  </a:lnTo>
                  <a:lnTo>
                    <a:pt x="436290" y="13669"/>
                  </a:lnTo>
                  <a:lnTo>
                    <a:pt x="426372" y="5264"/>
                  </a:lnTo>
                  <a:lnTo>
                    <a:pt x="409963" y="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0"/>
            <p:cNvSpPr/>
            <p:nvPr/>
          </p:nvSpPr>
          <p:spPr>
            <a:xfrm>
              <a:off x="781710" y="874123"/>
              <a:ext cx="453390" cy="369570"/>
            </a:xfrm>
            <a:custGeom>
              <a:avLst/>
              <a:gdLst/>
              <a:ahLst/>
              <a:cxnLst/>
              <a:rect l="l" t="t" r="r" b="b"/>
              <a:pathLst>
                <a:path w="453390" h="369569">
                  <a:moveTo>
                    <a:pt x="293977" y="120122"/>
                  </a:moveTo>
                  <a:lnTo>
                    <a:pt x="139" y="351790"/>
                  </a:lnTo>
                  <a:lnTo>
                    <a:pt x="0" y="353060"/>
                  </a:lnTo>
                  <a:lnTo>
                    <a:pt x="13081" y="369570"/>
                  </a:lnTo>
                  <a:lnTo>
                    <a:pt x="15112" y="369570"/>
                  </a:lnTo>
                  <a:lnTo>
                    <a:pt x="19969" y="365760"/>
                  </a:lnTo>
                  <a:lnTo>
                    <a:pt x="14719" y="365760"/>
                  </a:lnTo>
                  <a:lnTo>
                    <a:pt x="4292" y="353060"/>
                  </a:lnTo>
                  <a:lnTo>
                    <a:pt x="297522" y="121920"/>
                  </a:lnTo>
                  <a:lnTo>
                    <a:pt x="294309" y="121920"/>
                  </a:lnTo>
                  <a:lnTo>
                    <a:pt x="294030" y="120650"/>
                  </a:lnTo>
                  <a:lnTo>
                    <a:pt x="293977" y="120122"/>
                  </a:lnTo>
                  <a:close/>
                </a:path>
                <a:path w="453390" h="369569">
                  <a:moveTo>
                    <a:pt x="308864" y="135890"/>
                  </a:moveTo>
                  <a:lnTo>
                    <a:pt x="308152" y="135890"/>
                  </a:lnTo>
                  <a:lnTo>
                    <a:pt x="14719" y="365760"/>
                  </a:lnTo>
                  <a:lnTo>
                    <a:pt x="19969" y="365760"/>
                  </a:lnTo>
                  <a:lnTo>
                    <a:pt x="308933" y="139053"/>
                  </a:lnTo>
                  <a:lnTo>
                    <a:pt x="307924" y="138430"/>
                  </a:lnTo>
                  <a:lnTo>
                    <a:pt x="308686" y="137160"/>
                  </a:lnTo>
                  <a:lnTo>
                    <a:pt x="311137" y="137160"/>
                  </a:lnTo>
                  <a:lnTo>
                    <a:pt x="308864" y="135890"/>
                  </a:lnTo>
                  <a:close/>
                </a:path>
                <a:path w="453390" h="369569">
                  <a:moveTo>
                    <a:pt x="346735" y="107950"/>
                  </a:moveTo>
                  <a:lnTo>
                    <a:pt x="343268" y="107950"/>
                  </a:lnTo>
                  <a:lnTo>
                    <a:pt x="344906" y="109220"/>
                  </a:lnTo>
                  <a:lnTo>
                    <a:pt x="345948" y="110490"/>
                  </a:lnTo>
                  <a:lnTo>
                    <a:pt x="342054" y="113076"/>
                  </a:lnTo>
                  <a:lnTo>
                    <a:pt x="341680" y="115570"/>
                  </a:lnTo>
                  <a:lnTo>
                    <a:pt x="341593" y="121920"/>
                  </a:lnTo>
                  <a:lnTo>
                    <a:pt x="342106" y="128270"/>
                  </a:lnTo>
                  <a:lnTo>
                    <a:pt x="368100" y="163830"/>
                  </a:lnTo>
                  <a:lnTo>
                    <a:pt x="379717" y="167640"/>
                  </a:lnTo>
                  <a:lnTo>
                    <a:pt x="395766" y="167640"/>
                  </a:lnTo>
                  <a:lnTo>
                    <a:pt x="403021" y="165100"/>
                  </a:lnTo>
                  <a:lnTo>
                    <a:pt x="384314" y="165100"/>
                  </a:lnTo>
                  <a:lnTo>
                    <a:pt x="376389" y="162560"/>
                  </a:lnTo>
                  <a:lnTo>
                    <a:pt x="347122" y="134620"/>
                  </a:lnTo>
                  <a:lnTo>
                    <a:pt x="344881" y="116840"/>
                  </a:lnTo>
                  <a:lnTo>
                    <a:pt x="345414" y="113030"/>
                  </a:lnTo>
                  <a:lnTo>
                    <a:pt x="346735" y="107950"/>
                  </a:lnTo>
                  <a:close/>
                </a:path>
                <a:path w="453390" h="369569">
                  <a:moveTo>
                    <a:pt x="432295" y="105410"/>
                  </a:moveTo>
                  <a:lnTo>
                    <a:pt x="432092" y="105410"/>
                  </a:lnTo>
                  <a:lnTo>
                    <a:pt x="432523" y="106680"/>
                  </a:lnTo>
                  <a:lnTo>
                    <a:pt x="430923" y="106680"/>
                  </a:lnTo>
                  <a:lnTo>
                    <a:pt x="430923" y="107950"/>
                  </a:lnTo>
                  <a:lnTo>
                    <a:pt x="429310" y="107950"/>
                  </a:lnTo>
                  <a:lnTo>
                    <a:pt x="430784" y="111760"/>
                  </a:lnTo>
                  <a:lnTo>
                    <a:pt x="431520" y="116840"/>
                  </a:lnTo>
                  <a:lnTo>
                    <a:pt x="431520" y="124460"/>
                  </a:lnTo>
                  <a:lnTo>
                    <a:pt x="408278" y="160020"/>
                  </a:lnTo>
                  <a:lnTo>
                    <a:pt x="388226" y="165100"/>
                  </a:lnTo>
                  <a:lnTo>
                    <a:pt x="403021" y="165100"/>
                  </a:lnTo>
                  <a:lnTo>
                    <a:pt x="433146" y="133350"/>
                  </a:lnTo>
                  <a:lnTo>
                    <a:pt x="434924" y="125730"/>
                  </a:lnTo>
                  <a:lnTo>
                    <a:pt x="434924" y="115570"/>
                  </a:lnTo>
                  <a:lnTo>
                    <a:pt x="434124" y="110490"/>
                  </a:lnTo>
                  <a:lnTo>
                    <a:pt x="433209" y="107950"/>
                  </a:lnTo>
                  <a:lnTo>
                    <a:pt x="429526" y="107950"/>
                  </a:lnTo>
                  <a:lnTo>
                    <a:pt x="429479" y="107816"/>
                  </a:lnTo>
                  <a:lnTo>
                    <a:pt x="433161" y="107816"/>
                  </a:lnTo>
                  <a:lnTo>
                    <a:pt x="432295" y="105410"/>
                  </a:lnTo>
                  <a:close/>
                </a:path>
                <a:path w="453390" h="369569">
                  <a:moveTo>
                    <a:pt x="360769" y="103552"/>
                  </a:moveTo>
                  <a:lnTo>
                    <a:pt x="359803" y="105410"/>
                  </a:lnTo>
                  <a:lnTo>
                    <a:pt x="356730" y="110490"/>
                  </a:lnTo>
                  <a:lnTo>
                    <a:pt x="355612" y="115570"/>
                  </a:lnTo>
                  <a:lnTo>
                    <a:pt x="355612" y="127000"/>
                  </a:lnTo>
                  <a:lnTo>
                    <a:pt x="357263" y="133350"/>
                  </a:lnTo>
                  <a:lnTo>
                    <a:pt x="363435" y="143510"/>
                  </a:lnTo>
                  <a:lnTo>
                    <a:pt x="367957" y="147320"/>
                  </a:lnTo>
                  <a:lnTo>
                    <a:pt x="373672" y="149860"/>
                  </a:lnTo>
                  <a:lnTo>
                    <a:pt x="378231" y="152400"/>
                  </a:lnTo>
                  <a:lnTo>
                    <a:pt x="383235" y="153670"/>
                  </a:lnTo>
                  <a:lnTo>
                    <a:pt x="395147" y="153670"/>
                  </a:lnTo>
                  <a:lnTo>
                    <a:pt x="399008" y="152400"/>
                  </a:lnTo>
                  <a:lnTo>
                    <a:pt x="398462" y="152400"/>
                  </a:lnTo>
                  <a:lnTo>
                    <a:pt x="398195" y="151130"/>
                  </a:lnTo>
                  <a:lnTo>
                    <a:pt x="396138" y="151130"/>
                  </a:lnTo>
                  <a:lnTo>
                    <a:pt x="396417" y="149860"/>
                  </a:lnTo>
                  <a:lnTo>
                    <a:pt x="379285" y="149860"/>
                  </a:lnTo>
                  <a:lnTo>
                    <a:pt x="370065" y="144780"/>
                  </a:lnTo>
                  <a:lnTo>
                    <a:pt x="366026" y="140970"/>
                  </a:lnTo>
                  <a:lnTo>
                    <a:pt x="360489" y="132080"/>
                  </a:lnTo>
                  <a:lnTo>
                    <a:pt x="359016" y="127000"/>
                  </a:lnTo>
                  <a:lnTo>
                    <a:pt x="359016" y="116840"/>
                  </a:lnTo>
                  <a:lnTo>
                    <a:pt x="360006" y="111760"/>
                  </a:lnTo>
                  <a:lnTo>
                    <a:pt x="362217" y="107816"/>
                  </a:lnTo>
                  <a:lnTo>
                    <a:pt x="362762" y="106680"/>
                  </a:lnTo>
                  <a:lnTo>
                    <a:pt x="364388" y="104140"/>
                  </a:lnTo>
                  <a:lnTo>
                    <a:pt x="361213" y="104140"/>
                  </a:lnTo>
                  <a:lnTo>
                    <a:pt x="360769" y="103552"/>
                  </a:lnTo>
                  <a:close/>
                </a:path>
                <a:path w="453390" h="369569">
                  <a:moveTo>
                    <a:pt x="408007" y="148590"/>
                  </a:moveTo>
                  <a:lnTo>
                    <a:pt x="397395" y="148590"/>
                  </a:lnTo>
                  <a:lnTo>
                    <a:pt x="397929" y="149860"/>
                  </a:lnTo>
                  <a:lnTo>
                    <a:pt x="398462" y="152400"/>
                  </a:lnTo>
                  <a:lnTo>
                    <a:pt x="399072" y="152210"/>
                  </a:lnTo>
                  <a:lnTo>
                    <a:pt x="399440" y="151130"/>
                  </a:lnTo>
                  <a:lnTo>
                    <a:pt x="399719" y="149860"/>
                  </a:lnTo>
                  <a:lnTo>
                    <a:pt x="406653" y="149860"/>
                  </a:lnTo>
                  <a:lnTo>
                    <a:pt x="408007" y="148590"/>
                  </a:lnTo>
                  <a:close/>
                </a:path>
                <a:path w="453390" h="369569">
                  <a:moveTo>
                    <a:pt x="399072" y="152210"/>
                  </a:moveTo>
                  <a:lnTo>
                    <a:pt x="398462" y="152400"/>
                  </a:lnTo>
                  <a:lnTo>
                    <a:pt x="399008" y="152400"/>
                  </a:lnTo>
                  <a:lnTo>
                    <a:pt x="399072" y="152210"/>
                  </a:lnTo>
                  <a:close/>
                </a:path>
                <a:path w="453390" h="369569">
                  <a:moveTo>
                    <a:pt x="406653" y="149860"/>
                  </a:moveTo>
                  <a:lnTo>
                    <a:pt x="399719" y="149860"/>
                  </a:lnTo>
                  <a:lnTo>
                    <a:pt x="399440" y="151130"/>
                  </a:lnTo>
                  <a:lnTo>
                    <a:pt x="399072" y="152210"/>
                  </a:lnTo>
                  <a:lnTo>
                    <a:pt x="406653" y="149860"/>
                  </a:lnTo>
                  <a:close/>
                </a:path>
                <a:path w="453390" h="369569">
                  <a:moveTo>
                    <a:pt x="397395" y="148590"/>
                  </a:moveTo>
                  <a:lnTo>
                    <a:pt x="396745" y="148868"/>
                  </a:lnTo>
                  <a:lnTo>
                    <a:pt x="396417" y="149860"/>
                  </a:lnTo>
                  <a:lnTo>
                    <a:pt x="396138" y="151130"/>
                  </a:lnTo>
                  <a:lnTo>
                    <a:pt x="396697" y="151130"/>
                  </a:lnTo>
                  <a:lnTo>
                    <a:pt x="397929" y="149860"/>
                  </a:lnTo>
                  <a:lnTo>
                    <a:pt x="397395" y="148590"/>
                  </a:lnTo>
                  <a:close/>
                </a:path>
                <a:path w="453390" h="369569">
                  <a:moveTo>
                    <a:pt x="397929" y="149860"/>
                  </a:moveTo>
                  <a:lnTo>
                    <a:pt x="396697" y="151130"/>
                  </a:lnTo>
                  <a:lnTo>
                    <a:pt x="398195" y="151130"/>
                  </a:lnTo>
                  <a:lnTo>
                    <a:pt x="397929" y="149860"/>
                  </a:lnTo>
                  <a:close/>
                </a:path>
                <a:path w="453390" h="369569">
                  <a:moveTo>
                    <a:pt x="396745" y="148868"/>
                  </a:moveTo>
                  <a:lnTo>
                    <a:pt x="394423" y="149860"/>
                  </a:lnTo>
                  <a:lnTo>
                    <a:pt x="396417" y="149860"/>
                  </a:lnTo>
                  <a:lnTo>
                    <a:pt x="396745" y="148868"/>
                  </a:lnTo>
                  <a:close/>
                </a:path>
                <a:path w="453390" h="369569">
                  <a:moveTo>
                    <a:pt x="404643" y="92710"/>
                  </a:moveTo>
                  <a:lnTo>
                    <a:pt x="402018" y="92710"/>
                  </a:lnTo>
                  <a:lnTo>
                    <a:pt x="401332" y="95250"/>
                  </a:lnTo>
                  <a:lnTo>
                    <a:pt x="406387" y="97790"/>
                  </a:lnTo>
                  <a:lnTo>
                    <a:pt x="410413" y="101600"/>
                  </a:lnTo>
                  <a:lnTo>
                    <a:pt x="415925" y="110490"/>
                  </a:lnTo>
                  <a:lnTo>
                    <a:pt x="417410" y="115570"/>
                  </a:lnTo>
                  <a:lnTo>
                    <a:pt x="417410" y="125730"/>
                  </a:lnTo>
                  <a:lnTo>
                    <a:pt x="416394" y="129540"/>
                  </a:lnTo>
                  <a:lnTo>
                    <a:pt x="410794" y="140970"/>
                  </a:lnTo>
                  <a:lnTo>
                    <a:pt x="404723" y="146050"/>
                  </a:lnTo>
                  <a:lnTo>
                    <a:pt x="396836" y="148590"/>
                  </a:lnTo>
                  <a:lnTo>
                    <a:pt x="396745" y="148868"/>
                  </a:lnTo>
                  <a:lnTo>
                    <a:pt x="397395" y="148590"/>
                  </a:lnTo>
                  <a:lnTo>
                    <a:pt x="408007" y="148590"/>
                  </a:lnTo>
                  <a:lnTo>
                    <a:pt x="413423" y="143510"/>
                  </a:lnTo>
                  <a:lnTo>
                    <a:pt x="419671" y="130810"/>
                  </a:lnTo>
                  <a:lnTo>
                    <a:pt x="420801" y="125730"/>
                  </a:lnTo>
                  <a:lnTo>
                    <a:pt x="420801" y="115570"/>
                  </a:lnTo>
                  <a:lnTo>
                    <a:pt x="419150" y="109220"/>
                  </a:lnTo>
                  <a:lnTo>
                    <a:pt x="413004" y="99060"/>
                  </a:lnTo>
                  <a:lnTo>
                    <a:pt x="408429" y="95206"/>
                  </a:lnTo>
                  <a:lnTo>
                    <a:pt x="404643" y="92710"/>
                  </a:lnTo>
                  <a:close/>
                </a:path>
                <a:path w="453390" h="369569">
                  <a:moveTo>
                    <a:pt x="317957" y="137160"/>
                  </a:moveTo>
                  <a:lnTo>
                    <a:pt x="308686" y="137160"/>
                  </a:lnTo>
                  <a:lnTo>
                    <a:pt x="309727" y="138430"/>
                  </a:lnTo>
                  <a:lnTo>
                    <a:pt x="308933" y="139053"/>
                  </a:lnTo>
                  <a:lnTo>
                    <a:pt x="309981" y="139700"/>
                  </a:lnTo>
                  <a:lnTo>
                    <a:pt x="312140" y="140970"/>
                  </a:lnTo>
                  <a:lnTo>
                    <a:pt x="315976" y="140970"/>
                  </a:lnTo>
                  <a:lnTo>
                    <a:pt x="317627" y="139700"/>
                  </a:lnTo>
                  <a:lnTo>
                    <a:pt x="318414" y="139700"/>
                  </a:lnTo>
                  <a:lnTo>
                    <a:pt x="319087" y="138430"/>
                  </a:lnTo>
                  <a:lnTo>
                    <a:pt x="317957" y="137160"/>
                  </a:lnTo>
                  <a:close/>
                </a:path>
                <a:path w="453390" h="369569">
                  <a:moveTo>
                    <a:pt x="308686" y="137160"/>
                  </a:moveTo>
                  <a:lnTo>
                    <a:pt x="307924" y="138430"/>
                  </a:lnTo>
                  <a:lnTo>
                    <a:pt x="308933" y="139053"/>
                  </a:lnTo>
                  <a:lnTo>
                    <a:pt x="309727" y="138430"/>
                  </a:lnTo>
                  <a:lnTo>
                    <a:pt x="308686" y="137160"/>
                  </a:lnTo>
                  <a:close/>
                </a:path>
                <a:path w="453390" h="369569">
                  <a:moveTo>
                    <a:pt x="317957" y="137160"/>
                  </a:moveTo>
                  <a:lnTo>
                    <a:pt x="318960" y="138430"/>
                  </a:lnTo>
                  <a:lnTo>
                    <a:pt x="317957" y="137160"/>
                  </a:lnTo>
                  <a:close/>
                </a:path>
                <a:path w="453390" h="369569">
                  <a:moveTo>
                    <a:pt x="324497" y="123190"/>
                  </a:moveTo>
                  <a:lnTo>
                    <a:pt x="324002" y="123190"/>
                  </a:lnTo>
                  <a:lnTo>
                    <a:pt x="318312" y="127000"/>
                  </a:lnTo>
                  <a:lnTo>
                    <a:pt x="318071" y="128270"/>
                  </a:lnTo>
                  <a:lnTo>
                    <a:pt x="318566" y="129540"/>
                  </a:lnTo>
                  <a:lnTo>
                    <a:pt x="318706" y="130810"/>
                  </a:lnTo>
                  <a:lnTo>
                    <a:pt x="318706" y="133350"/>
                  </a:lnTo>
                  <a:lnTo>
                    <a:pt x="318528" y="133350"/>
                  </a:lnTo>
                  <a:lnTo>
                    <a:pt x="317931" y="134620"/>
                  </a:lnTo>
                  <a:lnTo>
                    <a:pt x="317512" y="135890"/>
                  </a:lnTo>
                  <a:lnTo>
                    <a:pt x="316826" y="135890"/>
                  </a:lnTo>
                  <a:lnTo>
                    <a:pt x="316509" y="137160"/>
                  </a:lnTo>
                  <a:lnTo>
                    <a:pt x="317957" y="137160"/>
                  </a:lnTo>
                  <a:lnTo>
                    <a:pt x="319087" y="138430"/>
                  </a:lnTo>
                  <a:lnTo>
                    <a:pt x="320040" y="138430"/>
                  </a:lnTo>
                  <a:lnTo>
                    <a:pt x="320840" y="137160"/>
                  </a:lnTo>
                  <a:lnTo>
                    <a:pt x="321868" y="134620"/>
                  </a:lnTo>
                  <a:lnTo>
                    <a:pt x="322097" y="133350"/>
                  </a:lnTo>
                  <a:lnTo>
                    <a:pt x="322097" y="130810"/>
                  </a:lnTo>
                  <a:lnTo>
                    <a:pt x="321906" y="129540"/>
                  </a:lnTo>
                  <a:lnTo>
                    <a:pt x="320929" y="129540"/>
                  </a:lnTo>
                  <a:lnTo>
                    <a:pt x="319900" y="128270"/>
                  </a:lnTo>
                  <a:lnTo>
                    <a:pt x="322999" y="128270"/>
                  </a:lnTo>
                  <a:lnTo>
                    <a:pt x="325069" y="127000"/>
                  </a:lnTo>
                  <a:lnTo>
                    <a:pt x="333707" y="127000"/>
                  </a:lnTo>
                  <a:lnTo>
                    <a:pt x="334728" y="124460"/>
                  </a:lnTo>
                  <a:lnTo>
                    <a:pt x="330974" y="124460"/>
                  </a:lnTo>
                  <a:lnTo>
                    <a:pt x="324497" y="123190"/>
                  </a:lnTo>
                  <a:close/>
                </a:path>
                <a:path w="453390" h="369569">
                  <a:moveTo>
                    <a:pt x="321538" y="128270"/>
                  </a:moveTo>
                  <a:lnTo>
                    <a:pt x="319900" y="128270"/>
                  </a:lnTo>
                  <a:lnTo>
                    <a:pt x="320929" y="129540"/>
                  </a:lnTo>
                  <a:lnTo>
                    <a:pt x="321759" y="129030"/>
                  </a:lnTo>
                  <a:lnTo>
                    <a:pt x="321538" y="128270"/>
                  </a:lnTo>
                  <a:close/>
                </a:path>
                <a:path w="453390" h="369569">
                  <a:moveTo>
                    <a:pt x="321759" y="129030"/>
                  </a:moveTo>
                  <a:lnTo>
                    <a:pt x="320929" y="129540"/>
                  </a:lnTo>
                  <a:lnTo>
                    <a:pt x="321906" y="129540"/>
                  </a:lnTo>
                  <a:lnTo>
                    <a:pt x="321759" y="129030"/>
                  </a:lnTo>
                  <a:close/>
                </a:path>
                <a:path w="453390" h="369569">
                  <a:moveTo>
                    <a:pt x="322999" y="128270"/>
                  </a:moveTo>
                  <a:lnTo>
                    <a:pt x="321538" y="128270"/>
                  </a:lnTo>
                  <a:lnTo>
                    <a:pt x="321759" y="129030"/>
                  </a:lnTo>
                  <a:lnTo>
                    <a:pt x="322999" y="128270"/>
                  </a:lnTo>
                  <a:close/>
                </a:path>
                <a:path w="453390" h="369569">
                  <a:moveTo>
                    <a:pt x="333707" y="127000"/>
                  </a:moveTo>
                  <a:lnTo>
                    <a:pt x="325069" y="127000"/>
                  </a:lnTo>
                  <a:lnTo>
                    <a:pt x="332409" y="128270"/>
                  </a:lnTo>
                  <a:lnTo>
                    <a:pt x="333197" y="128270"/>
                  </a:lnTo>
                  <a:lnTo>
                    <a:pt x="333707" y="127000"/>
                  </a:lnTo>
                  <a:close/>
                </a:path>
                <a:path w="453390" h="369569">
                  <a:moveTo>
                    <a:pt x="345236" y="106680"/>
                  </a:moveTo>
                  <a:lnTo>
                    <a:pt x="344425" y="106690"/>
                  </a:lnTo>
                  <a:lnTo>
                    <a:pt x="335661" y="114300"/>
                  </a:lnTo>
                  <a:lnTo>
                    <a:pt x="335483" y="114300"/>
                  </a:lnTo>
                  <a:lnTo>
                    <a:pt x="330974" y="124460"/>
                  </a:lnTo>
                  <a:lnTo>
                    <a:pt x="334728" y="124460"/>
                  </a:lnTo>
                  <a:lnTo>
                    <a:pt x="338302" y="115570"/>
                  </a:lnTo>
                  <a:lnTo>
                    <a:pt x="342054" y="113076"/>
                  </a:lnTo>
                  <a:lnTo>
                    <a:pt x="343268" y="107950"/>
                  </a:lnTo>
                  <a:lnTo>
                    <a:pt x="346456" y="107950"/>
                  </a:lnTo>
                  <a:lnTo>
                    <a:pt x="345236" y="106680"/>
                  </a:lnTo>
                  <a:close/>
                </a:path>
                <a:path w="453390" h="369569">
                  <a:moveTo>
                    <a:pt x="294919" y="119380"/>
                  </a:moveTo>
                  <a:lnTo>
                    <a:pt x="293977" y="120122"/>
                  </a:lnTo>
                  <a:lnTo>
                    <a:pt x="294030" y="120650"/>
                  </a:lnTo>
                  <a:lnTo>
                    <a:pt x="294309" y="121920"/>
                  </a:lnTo>
                  <a:lnTo>
                    <a:pt x="295960" y="120650"/>
                  </a:lnTo>
                  <a:lnTo>
                    <a:pt x="294919" y="119380"/>
                  </a:lnTo>
                  <a:close/>
                </a:path>
                <a:path w="453390" h="369569">
                  <a:moveTo>
                    <a:pt x="297395" y="119380"/>
                  </a:moveTo>
                  <a:lnTo>
                    <a:pt x="294919" y="119380"/>
                  </a:lnTo>
                  <a:lnTo>
                    <a:pt x="295960" y="120650"/>
                  </a:lnTo>
                  <a:lnTo>
                    <a:pt x="294309" y="121920"/>
                  </a:lnTo>
                  <a:lnTo>
                    <a:pt x="297764" y="121920"/>
                  </a:lnTo>
                  <a:lnTo>
                    <a:pt x="297395" y="119380"/>
                  </a:lnTo>
                  <a:close/>
                </a:path>
                <a:path w="453390" h="369569">
                  <a:moveTo>
                    <a:pt x="305993" y="109220"/>
                  </a:moveTo>
                  <a:lnTo>
                    <a:pt x="298348" y="109220"/>
                  </a:lnTo>
                  <a:lnTo>
                    <a:pt x="296837" y="110490"/>
                  </a:lnTo>
                  <a:lnTo>
                    <a:pt x="295808" y="111760"/>
                  </a:lnTo>
                  <a:lnTo>
                    <a:pt x="295041" y="113076"/>
                  </a:lnTo>
                  <a:lnTo>
                    <a:pt x="294106" y="115570"/>
                  </a:lnTo>
                  <a:lnTo>
                    <a:pt x="293903" y="116840"/>
                  </a:lnTo>
                  <a:lnTo>
                    <a:pt x="293977" y="120122"/>
                  </a:lnTo>
                  <a:lnTo>
                    <a:pt x="294919" y="119380"/>
                  </a:lnTo>
                  <a:lnTo>
                    <a:pt x="297294" y="119380"/>
                  </a:lnTo>
                  <a:lnTo>
                    <a:pt x="297294" y="116840"/>
                  </a:lnTo>
                  <a:lnTo>
                    <a:pt x="297459" y="115570"/>
                  </a:lnTo>
                  <a:lnTo>
                    <a:pt x="298056" y="114300"/>
                  </a:lnTo>
                  <a:lnTo>
                    <a:pt x="298462" y="114300"/>
                  </a:lnTo>
                  <a:lnTo>
                    <a:pt x="298939" y="113076"/>
                  </a:lnTo>
                  <a:lnTo>
                    <a:pt x="297903" y="111760"/>
                  </a:lnTo>
                  <a:lnTo>
                    <a:pt x="307390" y="111760"/>
                  </a:lnTo>
                  <a:lnTo>
                    <a:pt x="306323" y="110490"/>
                  </a:lnTo>
                  <a:lnTo>
                    <a:pt x="307185" y="109933"/>
                  </a:lnTo>
                  <a:lnTo>
                    <a:pt x="305993" y="109220"/>
                  </a:lnTo>
                  <a:close/>
                </a:path>
                <a:path w="453390" h="369569">
                  <a:moveTo>
                    <a:pt x="324777" y="100330"/>
                  </a:moveTo>
                  <a:lnTo>
                    <a:pt x="310692" y="100330"/>
                  </a:lnTo>
                  <a:lnTo>
                    <a:pt x="310261" y="107950"/>
                  </a:lnTo>
                  <a:lnTo>
                    <a:pt x="307185" y="109933"/>
                  </a:lnTo>
                  <a:lnTo>
                    <a:pt x="308114" y="110490"/>
                  </a:lnTo>
                  <a:lnTo>
                    <a:pt x="307390" y="111760"/>
                  </a:lnTo>
                  <a:lnTo>
                    <a:pt x="297903" y="111760"/>
                  </a:lnTo>
                  <a:lnTo>
                    <a:pt x="298958" y="113030"/>
                  </a:lnTo>
                  <a:lnTo>
                    <a:pt x="304888" y="113030"/>
                  </a:lnTo>
                  <a:lnTo>
                    <a:pt x="307251" y="114300"/>
                  </a:lnTo>
                  <a:lnTo>
                    <a:pt x="307949" y="114300"/>
                  </a:lnTo>
                  <a:lnTo>
                    <a:pt x="313359" y="109220"/>
                  </a:lnTo>
                  <a:lnTo>
                    <a:pt x="313575" y="109220"/>
                  </a:lnTo>
                  <a:lnTo>
                    <a:pt x="313956" y="102870"/>
                  </a:lnTo>
                  <a:lnTo>
                    <a:pt x="324777" y="100330"/>
                  </a:lnTo>
                  <a:close/>
                </a:path>
                <a:path w="453390" h="369569">
                  <a:moveTo>
                    <a:pt x="343268" y="107950"/>
                  </a:moveTo>
                  <a:lnTo>
                    <a:pt x="342054" y="113076"/>
                  </a:lnTo>
                  <a:lnTo>
                    <a:pt x="345948" y="110490"/>
                  </a:lnTo>
                  <a:lnTo>
                    <a:pt x="344906" y="109220"/>
                  </a:lnTo>
                  <a:lnTo>
                    <a:pt x="343268" y="107950"/>
                  </a:lnTo>
                  <a:close/>
                </a:path>
                <a:path w="453390" h="369569">
                  <a:moveTo>
                    <a:pt x="297903" y="111760"/>
                  </a:moveTo>
                  <a:lnTo>
                    <a:pt x="298907" y="113030"/>
                  </a:lnTo>
                  <a:lnTo>
                    <a:pt x="297903" y="111760"/>
                  </a:lnTo>
                  <a:close/>
                </a:path>
                <a:path w="453390" h="369569">
                  <a:moveTo>
                    <a:pt x="307185" y="109933"/>
                  </a:moveTo>
                  <a:lnTo>
                    <a:pt x="306323" y="110490"/>
                  </a:lnTo>
                  <a:lnTo>
                    <a:pt x="307390" y="111760"/>
                  </a:lnTo>
                  <a:lnTo>
                    <a:pt x="308114" y="110490"/>
                  </a:lnTo>
                  <a:lnTo>
                    <a:pt x="307185" y="109933"/>
                  </a:lnTo>
                  <a:close/>
                </a:path>
                <a:path w="453390" h="369569">
                  <a:moveTo>
                    <a:pt x="430911" y="106690"/>
                  </a:moveTo>
                  <a:lnTo>
                    <a:pt x="429479" y="107816"/>
                  </a:lnTo>
                  <a:lnTo>
                    <a:pt x="429526" y="107950"/>
                  </a:lnTo>
                  <a:lnTo>
                    <a:pt x="430911" y="107950"/>
                  </a:lnTo>
                  <a:lnTo>
                    <a:pt x="430911" y="106690"/>
                  </a:lnTo>
                  <a:close/>
                </a:path>
                <a:path w="453390" h="369569">
                  <a:moveTo>
                    <a:pt x="430923" y="106680"/>
                  </a:moveTo>
                  <a:lnTo>
                    <a:pt x="430911" y="107950"/>
                  </a:lnTo>
                  <a:lnTo>
                    <a:pt x="430923" y="106680"/>
                  </a:lnTo>
                  <a:close/>
                </a:path>
                <a:path w="453390" h="369569">
                  <a:moveTo>
                    <a:pt x="422008" y="88900"/>
                  </a:moveTo>
                  <a:lnTo>
                    <a:pt x="419277" y="88900"/>
                  </a:lnTo>
                  <a:lnTo>
                    <a:pt x="418985" y="90170"/>
                  </a:lnTo>
                  <a:lnTo>
                    <a:pt x="419138" y="90170"/>
                  </a:lnTo>
                  <a:lnTo>
                    <a:pt x="423964" y="95250"/>
                  </a:lnTo>
                  <a:lnTo>
                    <a:pt x="427291" y="101600"/>
                  </a:lnTo>
                  <a:lnTo>
                    <a:pt x="429479" y="107816"/>
                  </a:lnTo>
                  <a:lnTo>
                    <a:pt x="430911" y="106690"/>
                  </a:lnTo>
                  <a:lnTo>
                    <a:pt x="430911" y="105410"/>
                  </a:lnTo>
                  <a:lnTo>
                    <a:pt x="432092" y="105410"/>
                  </a:lnTo>
                  <a:lnTo>
                    <a:pt x="430364" y="100330"/>
                  </a:lnTo>
                  <a:lnTo>
                    <a:pt x="426770" y="93980"/>
                  </a:lnTo>
                  <a:lnTo>
                    <a:pt x="424389" y="91440"/>
                  </a:lnTo>
                  <a:lnTo>
                    <a:pt x="421284" y="91440"/>
                  </a:lnTo>
                  <a:lnTo>
                    <a:pt x="420776" y="90170"/>
                  </a:lnTo>
                  <a:lnTo>
                    <a:pt x="422008" y="88900"/>
                  </a:lnTo>
                  <a:close/>
                </a:path>
                <a:path w="453390" h="369569">
                  <a:moveTo>
                    <a:pt x="432092" y="105410"/>
                  </a:moveTo>
                  <a:lnTo>
                    <a:pt x="430911" y="105410"/>
                  </a:lnTo>
                  <a:lnTo>
                    <a:pt x="430911" y="106690"/>
                  </a:lnTo>
                  <a:lnTo>
                    <a:pt x="432523" y="106680"/>
                  </a:lnTo>
                  <a:lnTo>
                    <a:pt x="432092" y="105410"/>
                  </a:lnTo>
                  <a:close/>
                </a:path>
                <a:path w="453390" h="369569">
                  <a:moveTo>
                    <a:pt x="361124" y="102870"/>
                  </a:moveTo>
                  <a:lnTo>
                    <a:pt x="360769" y="103552"/>
                  </a:lnTo>
                  <a:lnTo>
                    <a:pt x="361213" y="104140"/>
                  </a:lnTo>
                  <a:lnTo>
                    <a:pt x="362572" y="104140"/>
                  </a:lnTo>
                  <a:lnTo>
                    <a:pt x="361124" y="102870"/>
                  </a:lnTo>
                  <a:close/>
                </a:path>
                <a:path w="453390" h="369569">
                  <a:moveTo>
                    <a:pt x="364350" y="102870"/>
                  </a:moveTo>
                  <a:lnTo>
                    <a:pt x="361124" y="102870"/>
                  </a:lnTo>
                  <a:lnTo>
                    <a:pt x="362572" y="104140"/>
                  </a:lnTo>
                  <a:lnTo>
                    <a:pt x="364388" y="104140"/>
                  </a:lnTo>
                  <a:lnTo>
                    <a:pt x="364350" y="102870"/>
                  </a:lnTo>
                  <a:close/>
                </a:path>
                <a:path w="453390" h="369569">
                  <a:moveTo>
                    <a:pt x="365887" y="83820"/>
                  </a:moveTo>
                  <a:lnTo>
                    <a:pt x="365099" y="83820"/>
                  </a:lnTo>
                  <a:lnTo>
                    <a:pt x="353682" y="93980"/>
                  </a:lnTo>
                  <a:lnTo>
                    <a:pt x="353542" y="93980"/>
                  </a:lnTo>
                  <a:lnTo>
                    <a:pt x="360769" y="103552"/>
                  </a:lnTo>
                  <a:lnTo>
                    <a:pt x="361124" y="102870"/>
                  </a:lnTo>
                  <a:lnTo>
                    <a:pt x="364350" y="102870"/>
                  </a:lnTo>
                  <a:lnTo>
                    <a:pt x="357809" y="93980"/>
                  </a:lnTo>
                  <a:lnTo>
                    <a:pt x="365868" y="88182"/>
                  </a:lnTo>
                  <a:lnTo>
                    <a:pt x="364693" y="87630"/>
                  </a:lnTo>
                  <a:lnTo>
                    <a:pt x="365594" y="86360"/>
                  </a:lnTo>
                  <a:lnTo>
                    <a:pt x="368642" y="86360"/>
                  </a:lnTo>
                  <a:lnTo>
                    <a:pt x="365887" y="83820"/>
                  </a:lnTo>
                  <a:close/>
                </a:path>
                <a:path w="453390" h="369569">
                  <a:moveTo>
                    <a:pt x="331343" y="91440"/>
                  </a:moveTo>
                  <a:lnTo>
                    <a:pt x="323481" y="97790"/>
                  </a:lnTo>
                  <a:lnTo>
                    <a:pt x="311264" y="100330"/>
                  </a:lnTo>
                  <a:lnTo>
                    <a:pt x="325031" y="100330"/>
                  </a:lnTo>
                  <a:lnTo>
                    <a:pt x="334022" y="93980"/>
                  </a:lnTo>
                  <a:lnTo>
                    <a:pt x="332473" y="93980"/>
                  </a:lnTo>
                  <a:lnTo>
                    <a:pt x="332397" y="92710"/>
                  </a:lnTo>
                  <a:lnTo>
                    <a:pt x="331343" y="91440"/>
                  </a:lnTo>
                  <a:close/>
                </a:path>
                <a:path w="453390" h="369569">
                  <a:moveTo>
                    <a:pt x="401269" y="95206"/>
                  </a:moveTo>
                  <a:close/>
                </a:path>
                <a:path w="453390" h="369569">
                  <a:moveTo>
                    <a:pt x="402018" y="92710"/>
                  </a:moveTo>
                  <a:lnTo>
                    <a:pt x="401269" y="95206"/>
                  </a:lnTo>
                  <a:lnTo>
                    <a:pt x="402018" y="92710"/>
                  </a:lnTo>
                  <a:close/>
                </a:path>
                <a:path w="453390" h="369569">
                  <a:moveTo>
                    <a:pt x="419831" y="17780"/>
                  </a:moveTo>
                  <a:lnTo>
                    <a:pt x="407263" y="17780"/>
                  </a:lnTo>
                  <a:lnTo>
                    <a:pt x="418460" y="20320"/>
                  </a:lnTo>
                  <a:lnTo>
                    <a:pt x="427553" y="26670"/>
                  </a:lnTo>
                  <a:lnTo>
                    <a:pt x="433657" y="35560"/>
                  </a:lnTo>
                  <a:lnTo>
                    <a:pt x="435889" y="46990"/>
                  </a:lnTo>
                  <a:lnTo>
                    <a:pt x="435889" y="48260"/>
                  </a:lnTo>
                  <a:lnTo>
                    <a:pt x="433414" y="59690"/>
                  </a:lnTo>
                  <a:lnTo>
                    <a:pt x="427102" y="68580"/>
                  </a:lnTo>
                  <a:lnTo>
                    <a:pt x="417878" y="74930"/>
                  </a:lnTo>
                  <a:lnTo>
                    <a:pt x="406666" y="76200"/>
                  </a:lnTo>
                  <a:lnTo>
                    <a:pt x="398462" y="76200"/>
                  </a:lnTo>
                  <a:lnTo>
                    <a:pt x="394335" y="91440"/>
                  </a:lnTo>
                  <a:lnTo>
                    <a:pt x="394817" y="92710"/>
                  </a:lnTo>
                  <a:lnTo>
                    <a:pt x="399491" y="93980"/>
                  </a:lnTo>
                  <a:lnTo>
                    <a:pt x="401269" y="95206"/>
                  </a:lnTo>
                  <a:lnTo>
                    <a:pt x="402018" y="92710"/>
                  </a:lnTo>
                  <a:lnTo>
                    <a:pt x="404643" y="92710"/>
                  </a:lnTo>
                  <a:lnTo>
                    <a:pt x="402717" y="91440"/>
                  </a:lnTo>
                  <a:lnTo>
                    <a:pt x="396201" y="91440"/>
                  </a:lnTo>
                  <a:lnTo>
                    <a:pt x="396735" y="88900"/>
                  </a:lnTo>
                  <a:lnTo>
                    <a:pt x="398507" y="88900"/>
                  </a:lnTo>
                  <a:lnTo>
                    <a:pt x="400949" y="79605"/>
                  </a:lnTo>
                  <a:lnTo>
                    <a:pt x="399503" y="78740"/>
                  </a:lnTo>
                  <a:lnTo>
                    <a:pt x="399872" y="77470"/>
                  </a:lnTo>
                  <a:lnTo>
                    <a:pt x="419177" y="77470"/>
                  </a:lnTo>
                  <a:lnTo>
                    <a:pt x="429469" y="71120"/>
                  </a:lnTo>
                  <a:lnTo>
                    <a:pt x="436513" y="60960"/>
                  </a:lnTo>
                  <a:lnTo>
                    <a:pt x="439280" y="48260"/>
                  </a:lnTo>
                  <a:lnTo>
                    <a:pt x="439292" y="46990"/>
                  </a:lnTo>
                  <a:lnTo>
                    <a:pt x="436795" y="34290"/>
                  </a:lnTo>
                  <a:lnTo>
                    <a:pt x="429979" y="24130"/>
                  </a:lnTo>
                  <a:lnTo>
                    <a:pt x="419831" y="17780"/>
                  </a:lnTo>
                  <a:close/>
                </a:path>
                <a:path w="453390" h="369569">
                  <a:moveTo>
                    <a:pt x="337249" y="1270"/>
                  </a:moveTo>
                  <a:lnTo>
                    <a:pt x="330923" y="1270"/>
                  </a:lnTo>
                  <a:lnTo>
                    <a:pt x="319400" y="2540"/>
                  </a:lnTo>
                  <a:lnTo>
                    <a:pt x="287938" y="29210"/>
                  </a:lnTo>
                  <a:lnTo>
                    <a:pt x="283984" y="46990"/>
                  </a:lnTo>
                  <a:lnTo>
                    <a:pt x="285419" y="58420"/>
                  </a:lnTo>
                  <a:lnTo>
                    <a:pt x="311577" y="90170"/>
                  </a:lnTo>
                  <a:lnTo>
                    <a:pt x="323940" y="93980"/>
                  </a:lnTo>
                  <a:lnTo>
                    <a:pt x="328198" y="93980"/>
                  </a:lnTo>
                  <a:lnTo>
                    <a:pt x="331343" y="91440"/>
                  </a:lnTo>
                  <a:lnTo>
                    <a:pt x="322364" y="91440"/>
                  </a:lnTo>
                  <a:lnTo>
                    <a:pt x="314477" y="88900"/>
                  </a:lnTo>
                  <a:lnTo>
                    <a:pt x="309913" y="86360"/>
                  </a:lnTo>
                  <a:lnTo>
                    <a:pt x="306743" y="86360"/>
                  </a:lnTo>
                  <a:lnTo>
                    <a:pt x="307625" y="85100"/>
                  </a:lnTo>
                  <a:lnTo>
                    <a:pt x="298977" y="77470"/>
                  </a:lnTo>
                  <a:lnTo>
                    <a:pt x="292622" y="68580"/>
                  </a:lnTo>
                  <a:lnTo>
                    <a:pt x="288717" y="58420"/>
                  </a:lnTo>
                  <a:lnTo>
                    <a:pt x="287388" y="46990"/>
                  </a:lnTo>
                  <a:lnTo>
                    <a:pt x="287388" y="39370"/>
                  </a:lnTo>
                  <a:lnTo>
                    <a:pt x="320226" y="6350"/>
                  </a:lnTo>
                  <a:lnTo>
                    <a:pt x="330923" y="3810"/>
                  </a:lnTo>
                  <a:lnTo>
                    <a:pt x="346572" y="3810"/>
                  </a:lnTo>
                  <a:lnTo>
                    <a:pt x="343515" y="2540"/>
                  </a:lnTo>
                  <a:lnTo>
                    <a:pt x="337249" y="1270"/>
                  </a:lnTo>
                  <a:close/>
                </a:path>
                <a:path w="453390" h="369569">
                  <a:moveTo>
                    <a:pt x="333730" y="91440"/>
                  </a:moveTo>
                  <a:lnTo>
                    <a:pt x="331343" y="91440"/>
                  </a:lnTo>
                  <a:lnTo>
                    <a:pt x="332397" y="92710"/>
                  </a:lnTo>
                  <a:lnTo>
                    <a:pt x="332473" y="93980"/>
                  </a:lnTo>
                  <a:lnTo>
                    <a:pt x="334022" y="93980"/>
                  </a:lnTo>
                  <a:lnTo>
                    <a:pt x="334238" y="92710"/>
                  </a:lnTo>
                  <a:lnTo>
                    <a:pt x="333730" y="91440"/>
                  </a:lnTo>
                  <a:close/>
                </a:path>
                <a:path w="453390" h="369569">
                  <a:moveTo>
                    <a:pt x="396735" y="88900"/>
                  </a:moveTo>
                  <a:lnTo>
                    <a:pt x="396201" y="91440"/>
                  </a:lnTo>
                  <a:lnTo>
                    <a:pt x="397840" y="91440"/>
                  </a:lnTo>
                  <a:lnTo>
                    <a:pt x="398369" y="89427"/>
                  </a:lnTo>
                  <a:lnTo>
                    <a:pt x="396735" y="88900"/>
                  </a:lnTo>
                  <a:close/>
                </a:path>
                <a:path w="453390" h="369569">
                  <a:moveTo>
                    <a:pt x="398369" y="89427"/>
                  </a:moveTo>
                  <a:lnTo>
                    <a:pt x="397840" y="91440"/>
                  </a:lnTo>
                  <a:lnTo>
                    <a:pt x="402717" y="91440"/>
                  </a:lnTo>
                  <a:lnTo>
                    <a:pt x="400672" y="90170"/>
                  </a:lnTo>
                  <a:lnTo>
                    <a:pt x="398369" y="89427"/>
                  </a:lnTo>
                  <a:close/>
                </a:path>
                <a:path w="453390" h="369569">
                  <a:moveTo>
                    <a:pt x="422008" y="88900"/>
                  </a:moveTo>
                  <a:lnTo>
                    <a:pt x="420776" y="90170"/>
                  </a:lnTo>
                  <a:lnTo>
                    <a:pt x="421284" y="91440"/>
                  </a:lnTo>
                  <a:lnTo>
                    <a:pt x="423808" y="90819"/>
                  </a:lnTo>
                  <a:lnTo>
                    <a:pt x="422008" y="88900"/>
                  </a:lnTo>
                  <a:close/>
                </a:path>
                <a:path w="453390" h="369569">
                  <a:moveTo>
                    <a:pt x="423808" y="90819"/>
                  </a:moveTo>
                  <a:lnTo>
                    <a:pt x="421284" y="91440"/>
                  </a:lnTo>
                  <a:lnTo>
                    <a:pt x="424389" y="91440"/>
                  </a:lnTo>
                  <a:lnTo>
                    <a:pt x="423808" y="90819"/>
                  </a:lnTo>
                  <a:close/>
                </a:path>
                <a:path w="453390" h="369569">
                  <a:moveTo>
                    <a:pt x="423308" y="3810"/>
                  </a:moveTo>
                  <a:lnTo>
                    <a:pt x="406501" y="3810"/>
                  </a:lnTo>
                  <a:lnTo>
                    <a:pt x="416026" y="5080"/>
                  </a:lnTo>
                  <a:lnTo>
                    <a:pt x="425129" y="7620"/>
                  </a:lnTo>
                  <a:lnTo>
                    <a:pt x="449274" y="40640"/>
                  </a:lnTo>
                  <a:lnTo>
                    <a:pt x="449846" y="46990"/>
                  </a:lnTo>
                  <a:lnTo>
                    <a:pt x="448790" y="57150"/>
                  </a:lnTo>
                  <a:lnTo>
                    <a:pt x="425030" y="86360"/>
                  </a:lnTo>
                  <a:lnTo>
                    <a:pt x="419709" y="88900"/>
                  </a:lnTo>
                  <a:lnTo>
                    <a:pt x="422008" y="88900"/>
                  </a:lnTo>
                  <a:lnTo>
                    <a:pt x="423808" y="90819"/>
                  </a:lnTo>
                  <a:lnTo>
                    <a:pt x="426453" y="90170"/>
                  </a:lnTo>
                  <a:lnTo>
                    <a:pt x="431266" y="87630"/>
                  </a:lnTo>
                  <a:lnTo>
                    <a:pt x="435429" y="83834"/>
                  </a:lnTo>
                  <a:lnTo>
                    <a:pt x="434365" y="82550"/>
                  </a:lnTo>
                  <a:lnTo>
                    <a:pt x="436696" y="82550"/>
                  </a:lnTo>
                  <a:lnTo>
                    <a:pt x="443143" y="76200"/>
                  </a:lnTo>
                  <a:lnTo>
                    <a:pt x="448722" y="67310"/>
                  </a:lnTo>
                  <a:lnTo>
                    <a:pt x="452101" y="57150"/>
                  </a:lnTo>
                  <a:lnTo>
                    <a:pt x="453237" y="46990"/>
                  </a:lnTo>
                  <a:lnTo>
                    <a:pt x="452620" y="39370"/>
                  </a:lnTo>
                  <a:lnTo>
                    <a:pt x="426580" y="5080"/>
                  </a:lnTo>
                  <a:lnTo>
                    <a:pt x="423308" y="3810"/>
                  </a:lnTo>
                  <a:close/>
                </a:path>
                <a:path w="453390" h="369569">
                  <a:moveTo>
                    <a:pt x="387858" y="83820"/>
                  </a:moveTo>
                  <a:lnTo>
                    <a:pt x="381584" y="83820"/>
                  </a:lnTo>
                  <a:lnTo>
                    <a:pt x="382625" y="85090"/>
                  </a:lnTo>
                  <a:lnTo>
                    <a:pt x="380387" y="85100"/>
                  </a:lnTo>
                  <a:lnTo>
                    <a:pt x="379209" y="86360"/>
                  </a:lnTo>
                  <a:lnTo>
                    <a:pt x="365594" y="86360"/>
                  </a:lnTo>
                  <a:lnTo>
                    <a:pt x="366636" y="87630"/>
                  </a:lnTo>
                  <a:lnTo>
                    <a:pt x="365868" y="88182"/>
                  </a:lnTo>
                  <a:lnTo>
                    <a:pt x="367398" y="88900"/>
                  </a:lnTo>
                  <a:lnTo>
                    <a:pt x="370446" y="90170"/>
                  </a:lnTo>
                  <a:lnTo>
                    <a:pt x="377088" y="90170"/>
                  </a:lnTo>
                  <a:lnTo>
                    <a:pt x="380669" y="88900"/>
                  </a:lnTo>
                  <a:lnTo>
                    <a:pt x="383679" y="86360"/>
                  </a:lnTo>
                  <a:lnTo>
                    <a:pt x="385768" y="85090"/>
                  </a:lnTo>
                  <a:lnTo>
                    <a:pt x="382625" y="85090"/>
                  </a:lnTo>
                  <a:lnTo>
                    <a:pt x="381570" y="83834"/>
                  </a:lnTo>
                  <a:lnTo>
                    <a:pt x="387834" y="83834"/>
                  </a:lnTo>
                  <a:close/>
                </a:path>
                <a:path w="453390" h="369569">
                  <a:moveTo>
                    <a:pt x="398507" y="88900"/>
                  </a:moveTo>
                  <a:lnTo>
                    <a:pt x="396735" y="88900"/>
                  </a:lnTo>
                  <a:lnTo>
                    <a:pt x="398369" y="89427"/>
                  </a:lnTo>
                  <a:lnTo>
                    <a:pt x="398507" y="88900"/>
                  </a:lnTo>
                  <a:close/>
                </a:path>
                <a:path w="453390" h="369569">
                  <a:moveTo>
                    <a:pt x="365594" y="86360"/>
                  </a:moveTo>
                  <a:lnTo>
                    <a:pt x="364693" y="87630"/>
                  </a:lnTo>
                  <a:lnTo>
                    <a:pt x="365868" y="88182"/>
                  </a:lnTo>
                  <a:lnTo>
                    <a:pt x="366636" y="87630"/>
                  </a:lnTo>
                  <a:lnTo>
                    <a:pt x="365594" y="86360"/>
                  </a:lnTo>
                  <a:close/>
                </a:path>
                <a:path w="453390" h="369569">
                  <a:moveTo>
                    <a:pt x="341668" y="76200"/>
                  </a:moveTo>
                  <a:lnTo>
                    <a:pt x="340334" y="77470"/>
                  </a:lnTo>
                  <a:lnTo>
                    <a:pt x="348246" y="87630"/>
                  </a:lnTo>
                  <a:lnTo>
                    <a:pt x="349300" y="87630"/>
                  </a:lnTo>
                  <a:lnTo>
                    <a:pt x="354193" y="83820"/>
                  </a:lnTo>
                  <a:lnTo>
                    <a:pt x="349275" y="83820"/>
                  </a:lnTo>
                  <a:lnTo>
                    <a:pt x="345436" y="78740"/>
                  </a:lnTo>
                  <a:lnTo>
                    <a:pt x="342201" y="78740"/>
                  </a:lnTo>
                  <a:lnTo>
                    <a:pt x="341668" y="76200"/>
                  </a:lnTo>
                  <a:close/>
                </a:path>
                <a:path w="453390" h="369569">
                  <a:moveTo>
                    <a:pt x="307632" y="85090"/>
                  </a:moveTo>
                  <a:lnTo>
                    <a:pt x="306743" y="86360"/>
                  </a:lnTo>
                  <a:lnTo>
                    <a:pt x="307650" y="85100"/>
                  </a:lnTo>
                  <a:close/>
                </a:path>
                <a:path w="453390" h="369569">
                  <a:moveTo>
                    <a:pt x="307650" y="85100"/>
                  </a:moveTo>
                  <a:lnTo>
                    <a:pt x="306743" y="86360"/>
                  </a:lnTo>
                  <a:lnTo>
                    <a:pt x="309913" y="86360"/>
                  </a:lnTo>
                  <a:lnTo>
                    <a:pt x="307650" y="85100"/>
                  </a:lnTo>
                  <a:close/>
                </a:path>
                <a:path w="453390" h="369569">
                  <a:moveTo>
                    <a:pt x="381584" y="83820"/>
                  </a:moveTo>
                  <a:lnTo>
                    <a:pt x="382625" y="85090"/>
                  </a:lnTo>
                  <a:lnTo>
                    <a:pt x="381584" y="83820"/>
                  </a:lnTo>
                  <a:close/>
                </a:path>
                <a:path w="453390" h="369569">
                  <a:moveTo>
                    <a:pt x="384145" y="59690"/>
                  </a:moveTo>
                  <a:lnTo>
                    <a:pt x="377278" y="59690"/>
                  </a:lnTo>
                  <a:lnTo>
                    <a:pt x="381203" y="62230"/>
                  </a:lnTo>
                  <a:lnTo>
                    <a:pt x="385787" y="67310"/>
                  </a:lnTo>
                  <a:lnTo>
                    <a:pt x="386702" y="69850"/>
                  </a:lnTo>
                  <a:lnTo>
                    <a:pt x="386702" y="77470"/>
                  </a:lnTo>
                  <a:lnTo>
                    <a:pt x="384911" y="81280"/>
                  </a:lnTo>
                  <a:lnTo>
                    <a:pt x="381585" y="83799"/>
                  </a:lnTo>
                  <a:lnTo>
                    <a:pt x="387858" y="83820"/>
                  </a:lnTo>
                  <a:lnTo>
                    <a:pt x="390093" y="78740"/>
                  </a:lnTo>
                  <a:lnTo>
                    <a:pt x="390105" y="69850"/>
                  </a:lnTo>
                  <a:lnTo>
                    <a:pt x="388950" y="66040"/>
                  </a:lnTo>
                  <a:lnTo>
                    <a:pt x="384145" y="59690"/>
                  </a:lnTo>
                  <a:close/>
                </a:path>
                <a:path w="453390" h="369569">
                  <a:moveTo>
                    <a:pt x="357166" y="76988"/>
                  </a:moveTo>
                  <a:lnTo>
                    <a:pt x="349275" y="83820"/>
                  </a:lnTo>
                  <a:lnTo>
                    <a:pt x="354193" y="83820"/>
                  </a:lnTo>
                  <a:lnTo>
                    <a:pt x="360718" y="78740"/>
                  </a:lnTo>
                  <a:lnTo>
                    <a:pt x="357505" y="78740"/>
                  </a:lnTo>
                  <a:lnTo>
                    <a:pt x="357166" y="76988"/>
                  </a:lnTo>
                  <a:close/>
                </a:path>
                <a:path w="453390" h="369569">
                  <a:moveTo>
                    <a:pt x="434365" y="82550"/>
                  </a:moveTo>
                  <a:lnTo>
                    <a:pt x="435406" y="83820"/>
                  </a:lnTo>
                  <a:lnTo>
                    <a:pt x="434365" y="82550"/>
                  </a:lnTo>
                  <a:close/>
                </a:path>
                <a:path w="453390" h="369569">
                  <a:moveTo>
                    <a:pt x="435427" y="83799"/>
                  </a:moveTo>
                  <a:close/>
                </a:path>
                <a:path w="453390" h="369569">
                  <a:moveTo>
                    <a:pt x="436696" y="82550"/>
                  </a:moveTo>
                  <a:lnTo>
                    <a:pt x="434365" y="82550"/>
                  </a:lnTo>
                  <a:lnTo>
                    <a:pt x="435427" y="83799"/>
                  </a:lnTo>
                  <a:lnTo>
                    <a:pt x="436696" y="82550"/>
                  </a:lnTo>
                  <a:close/>
                </a:path>
                <a:path w="453390" h="369569">
                  <a:moveTo>
                    <a:pt x="317544" y="73660"/>
                  </a:moveTo>
                  <a:lnTo>
                    <a:pt x="314286" y="73660"/>
                  </a:lnTo>
                  <a:lnTo>
                    <a:pt x="313385" y="74930"/>
                  </a:lnTo>
                  <a:lnTo>
                    <a:pt x="318604" y="78740"/>
                  </a:lnTo>
                  <a:lnTo>
                    <a:pt x="324675" y="80010"/>
                  </a:lnTo>
                  <a:lnTo>
                    <a:pt x="338035" y="80010"/>
                  </a:lnTo>
                  <a:lnTo>
                    <a:pt x="339585" y="78740"/>
                  </a:lnTo>
                  <a:lnTo>
                    <a:pt x="341323" y="78740"/>
                  </a:lnTo>
                  <a:lnTo>
                    <a:pt x="340334" y="77470"/>
                  </a:lnTo>
                  <a:lnTo>
                    <a:pt x="325323" y="77470"/>
                  </a:lnTo>
                  <a:lnTo>
                    <a:pt x="319869" y="74920"/>
                  </a:lnTo>
                  <a:lnTo>
                    <a:pt x="317544" y="73660"/>
                  </a:lnTo>
                  <a:close/>
                </a:path>
                <a:path w="453390" h="369569">
                  <a:moveTo>
                    <a:pt x="419177" y="77470"/>
                  </a:moveTo>
                  <a:lnTo>
                    <a:pt x="401510" y="77470"/>
                  </a:lnTo>
                  <a:lnTo>
                    <a:pt x="400949" y="79605"/>
                  </a:lnTo>
                  <a:lnTo>
                    <a:pt x="401624" y="80010"/>
                  </a:lnTo>
                  <a:lnTo>
                    <a:pt x="406666" y="80010"/>
                  </a:lnTo>
                  <a:lnTo>
                    <a:pt x="419177" y="77470"/>
                  </a:lnTo>
                  <a:close/>
                </a:path>
                <a:path w="453390" h="369569">
                  <a:moveTo>
                    <a:pt x="401510" y="77470"/>
                  </a:moveTo>
                  <a:lnTo>
                    <a:pt x="399872" y="77470"/>
                  </a:lnTo>
                  <a:lnTo>
                    <a:pt x="399503" y="78740"/>
                  </a:lnTo>
                  <a:lnTo>
                    <a:pt x="400949" y="79605"/>
                  </a:lnTo>
                  <a:lnTo>
                    <a:pt x="401510" y="77470"/>
                  </a:lnTo>
                  <a:close/>
                </a:path>
                <a:path w="453390" h="369569">
                  <a:moveTo>
                    <a:pt x="342557" y="74930"/>
                  </a:moveTo>
                  <a:lnTo>
                    <a:pt x="341807" y="74930"/>
                  </a:lnTo>
                  <a:lnTo>
                    <a:pt x="338569" y="76200"/>
                  </a:lnTo>
                  <a:lnTo>
                    <a:pt x="341668" y="76200"/>
                  </a:lnTo>
                  <a:lnTo>
                    <a:pt x="342201" y="78740"/>
                  </a:lnTo>
                  <a:lnTo>
                    <a:pt x="345436" y="78740"/>
                  </a:lnTo>
                  <a:lnTo>
                    <a:pt x="342557" y="74930"/>
                  </a:lnTo>
                  <a:close/>
                </a:path>
                <a:path w="453390" h="369569">
                  <a:moveTo>
                    <a:pt x="358076" y="76200"/>
                  </a:moveTo>
                  <a:lnTo>
                    <a:pt x="357166" y="76988"/>
                  </a:lnTo>
                  <a:lnTo>
                    <a:pt x="357505" y="78740"/>
                  </a:lnTo>
                  <a:lnTo>
                    <a:pt x="359130" y="77470"/>
                  </a:lnTo>
                  <a:lnTo>
                    <a:pt x="358076" y="76200"/>
                  </a:lnTo>
                  <a:close/>
                </a:path>
                <a:path w="453390" h="369569">
                  <a:moveTo>
                    <a:pt x="360349" y="76200"/>
                  </a:moveTo>
                  <a:lnTo>
                    <a:pt x="358076" y="76200"/>
                  </a:lnTo>
                  <a:lnTo>
                    <a:pt x="359130" y="77470"/>
                  </a:lnTo>
                  <a:lnTo>
                    <a:pt x="357505" y="78740"/>
                  </a:lnTo>
                  <a:lnTo>
                    <a:pt x="360946" y="78740"/>
                  </a:lnTo>
                  <a:lnTo>
                    <a:pt x="360349" y="76200"/>
                  </a:lnTo>
                  <a:close/>
                </a:path>
                <a:path w="453390" h="369569">
                  <a:moveTo>
                    <a:pt x="337108" y="76200"/>
                  </a:moveTo>
                  <a:lnTo>
                    <a:pt x="335076" y="76200"/>
                  </a:lnTo>
                  <a:lnTo>
                    <a:pt x="332943" y="77470"/>
                  </a:lnTo>
                  <a:lnTo>
                    <a:pt x="337566" y="77470"/>
                  </a:lnTo>
                  <a:lnTo>
                    <a:pt x="337108" y="76200"/>
                  </a:lnTo>
                  <a:close/>
                </a:path>
                <a:path w="453390" h="369569">
                  <a:moveTo>
                    <a:pt x="337197" y="76200"/>
                  </a:moveTo>
                  <a:lnTo>
                    <a:pt x="337566" y="77470"/>
                  </a:lnTo>
                  <a:lnTo>
                    <a:pt x="337197" y="76200"/>
                  </a:lnTo>
                  <a:close/>
                </a:path>
                <a:path w="453390" h="369569">
                  <a:moveTo>
                    <a:pt x="341668" y="76200"/>
                  </a:moveTo>
                  <a:lnTo>
                    <a:pt x="337197" y="76200"/>
                  </a:lnTo>
                  <a:lnTo>
                    <a:pt x="337566" y="77470"/>
                  </a:lnTo>
                  <a:lnTo>
                    <a:pt x="340334" y="77470"/>
                  </a:lnTo>
                  <a:lnTo>
                    <a:pt x="341668" y="76200"/>
                  </a:lnTo>
                  <a:close/>
                </a:path>
                <a:path w="453390" h="369569">
                  <a:moveTo>
                    <a:pt x="378269" y="57150"/>
                  </a:moveTo>
                  <a:lnTo>
                    <a:pt x="369735" y="57150"/>
                  </a:lnTo>
                  <a:lnTo>
                    <a:pt x="366115" y="58420"/>
                  </a:lnTo>
                  <a:lnTo>
                    <a:pt x="363004" y="59690"/>
                  </a:lnTo>
                  <a:lnTo>
                    <a:pt x="358990" y="63500"/>
                  </a:lnTo>
                  <a:lnTo>
                    <a:pt x="356768" y="68580"/>
                  </a:lnTo>
                  <a:lnTo>
                    <a:pt x="356768" y="74930"/>
                  </a:lnTo>
                  <a:lnTo>
                    <a:pt x="357166" y="76988"/>
                  </a:lnTo>
                  <a:lnTo>
                    <a:pt x="358076" y="76200"/>
                  </a:lnTo>
                  <a:lnTo>
                    <a:pt x="360349" y="76200"/>
                  </a:lnTo>
                  <a:lnTo>
                    <a:pt x="360159" y="74930"/>
                  </a:lnTo>
                  <a:lnTo>
                    <a:pt x="360159" y="69850"/>
                  </a:lnTo>
                  <a:lnTo>
                    <a:pt x="361950" y="66040"/>
                  </a:lnTo>
                  <a:lnTo>
                    <a:pt x="364781" y="62682"/>
                  </a:lnTo>
                  <a:lnTo>
                    <a:pt x="364083" y="60960"/>
                  </a:lnTo>
                  <a:lnTo>
                    <a:pt x="367563" y="60960"/>
                  </a:lnTo>
                  <a:lnTo>
                    <a:pt x="370433" y="59690"/>
                  </a:lnTo>
                  <a:lnTo>
                    <a:pt x="384145" y="59690"/>
                  </a:lnTo>
                  <a:lnTo>
                    <a:pt x="383184" y="58420"/>
                  </a:lnTo>
                  <a:lnTo>
                    <a:pt x="378269" y="57150"/>
                  </a:lnTo>
                  <a:close/>
                </a:path>
                <a:path w="453390" h="369569">
                  <a:moveTo>
                    <a:pt x="313366" y="74920"/>
                  </a:moveTo>
                  <a:close/>
                </a:path>
                <a:path w="453390" h="369569">
                  <a:moveTo>
                    <a:pt x="314286" y="73660"/>
                  </a:moveTo>
                  <a:lnTo>
                    <a:pt x="313366" y="74920"/>
                  </a:lnTo>
                  <a:lnTo>
                    <a:pt x="314286" y="73660"/>
                  </a:lnTo>
                  <a:close/>
                </a:path>
                <a:path w="453390" h="369569">
                  <a:moveTo>
                    <a:pt x="303152" y="30493"/>
                  </a:moveTo>
                  <a:lnTo>
                    <a:pt x="299732" y="35560"/>
                  </a:lnTo>
                  <a:lnTo>
                    <a:pt x="298043" y="41910"/>
                  </a:lnTo>
                  <a:lnTo>
                    <a:pt x="298056" y="49530"/>
                  </a:lnTo>
                  <a:lnTo>
                    <a:pt x="313366" y="74920"/>
                  </a:lnTo>
                  <a:lnTo>
                    <a:pt x="314286" y="73660"/>
                  </a:lnTo>
                  <a:lnTo>
                    <a:pt x="317544" y="73660"/>
                  </a:lnTo>
                  <a:lnTo>
                    <a:pt x="315201" y="72390"/>
                  </a:lnTo>
                  <a:lnTo>
                    <a:pt x="308635" y="68580"/>
                  </a:lnTo>
                  <a:lnTo>
                    <a:pt x="303949" y="62230"/>
                  </a:lnTo>
                  <a:lnTo>
                    <a:pt x="302133" y="54610"/>
                  </a:lnTo>
                  <a:lnTo>
                    <a:pt x="301675" y="52070"/>
                  </a:lnTo>
                  <a:lnTo>
                    <a:pt x="301447" y="49530"/>
                  </a:lnTo>
                  <a:lnTo>
                    <a:pt x="301447" y="41910"/>
                  </a:lnTo>
                  <a:lnTo>
                    <a:pt x="302933" y="36830"/>
                  </a:lnTo>
                  <a:lnTo>
                    <a:pt x="306019" y="31750"/>
                  </a:lnTo>
                  <a:lnTo>
                    <a:pt x="304584" y="31750"/>
                  </a:lnTo>
                  <a:lnTo>
                    <a:pt x="303152" y="30493"/>
                  </a:lnTo>
                  <a:close/>
                </a:path>
                <a:path w="453390" h="369569">
                  <a:moveTo>
                    <a:pt x="367563" y="60960"/>
                  </a:moveTo>
                  <a:lnTo>
                    <a:pt x="364083" y="60960"/>
                  </a:lnTo>
                  <a:lnTo>
                    <a:pt x="365163" y="62230"/>
                  </a:lnTo>
                  <a:lnTo>
                    <a:pt x="364781" y="62682"/>
                  </a:lnTo>
                  <a:lnTo>
                    <a:pt x="365112" y="63500"/>
                  </a:lnTo>
                  <a:lnTo>
                    <a:pt x="367563" y="60960"/>
                  </a:lnTo>
                  <a:close/>
                </a:path>
                <a:path w="453390" h="369569">
                  <a:moveTo>
                    <a:pt x="364083" y="60960"/>
                  </a:moveTo>
                  <a:lnTo>
                    <a:pt x="364781" y="62682"/>
                  </a:lnTo>
                  <a:lnTo>
                    <a:pt x="365163" y="62230"/>
                  </a:lnTo>
                  <a:lnTo>
                    <a:pt x="364083" y="60960"/>
                  </a:lnTo>
                  <a:close/>
                </a:path>
                <a:path w="453390" h="369569">
                  <a:moveTo>
                    <a:pt x="344237" y="17780"/>
                  </a:moveTo>
                  <a:lnTo>
                    <a:pt x="335978" y="17780"/>
                  </a:lnTo>
                  <a:lnTo>
                    <a:pt x="341347" y="20377"/>
                  </a:lnTo>
                  <a:lnTo>
                    <a:pt x="346163" y="22860"/>
                  </a:lnTo>
                  <a:lnTo>
                    <a:pt x="352767" y="26670"/>
                  </a:lnTo>
                  <a:lnTo>
                    <a:pt x="357466" y="33020"/>
                  </a:lnTo>
                  <a:lnTo>
                    <a:pt x="359206" y="40640"/>
                  </a:lnTo>
                  <a:lnTo>
                    <a:pt x="359689" y="43180"/>
                  </a:lnTo>
                  <a:lnTo>
                    <a:pt x="359939" y="45564"/>
                  </a:lnTo>
                  <a:lnTo>
                    <a:pt x="360032" y="46990"/>
                  </a:lnTo>
                  <a:lnTo>
                    <a:pt x="360222" y="48260"/>
                  </a:lnTo>
                  <a:lnTo>
                    <a:pt x="376682" y="48260"/>
                  </a:lnTo>
                  <a:lnTo>
                    <a:pt x="377405" y="46990"/>
                  </a:lnTo>
                  <a:lnTo>
                    <a:pt x="361708" y="46990"/>
                  </a:lnTo>
                  <a:lnTo>
                    <a:pt x="361657" y="45720"/>
                  </a:lnTo>
                  <a:lnTo>
                    <a:pt x="363374" y="45564"/>
                  </a:lnTo>
                  <a:lnTo>
                    <a:pt x="363347" y="44450"/>
                  </a:lnTo>
                  <a:lnTo>
                    <a:pt x="363042" y="43180"/>
                  </a:lnTo>
                  <a:lnTo>
                    <a:pt x="362496" y="40640"/>
                  </a:lnTo>
                  <a:lnTo>
                    <a:pt x="360578" y="31750"/>
                  </a:lnTo>
                  <a:lnTo>
                    <a:pt x="355333" y="24130"/>
                  </a:lnTo>
                  <a:lnTo>
                    <a:pt x="347776" y="20320"/>
                  </a:lnTo>
                  <a:lnTo>
                    <a:pt x="344237" y="17780"/>
                  </a:lnTo>
                  <a:close/>
                </a:path>
                <a:path w="453390" h="369569">
                  <a:moveTo>
                    <a:pt x="363374" y="45564"/>
                  </a:moveTo>
                  <a:lnTo>
                    <a:pt x="361657" y="45720"/>
                  </a:lnTo>
                  <a:lnTo>
                    <a:pt x="361708" y="46990"/>
                  </a:lnTo>
                  <a:lnTo>
                    <a:pt x="363410" y="46990"/>
                  </a:lnTo>
                  <a:lnTo>
                    <a:pt x="363374" y="45564"/>
                  </a:lnTo>
                  <a:close/>
                </a:path>
                <a:path w="453390" h="369569">
                  <a:moveTo>
                    <a:pt x="374557" y="44551"/>
                  </a:moveTo>
                  <a:lnTo>
                    <a:pt x="363374" y="45564"/>
                  </a:lnTo>
                  <a:lnTo>
                    <a:pt x="363410" y="46990"/>
                  </a:lnTo>
                  <a:lnTo>
                    <a:pt x="374027" y="46990"/>
                  </a:lnTo>
                  <a:lnTo>
                    <a:pt x="374557" y="44551"/>
                  </a:lnTo>
                  <a:close/>
                </a:path>
                <a:path w="453390" h="369569">
                  <a:moveTo>
                    <a:pt x="375678" y="44450"/>
                  </a:moveTo>
                  <a:lnTo>
                    <a:pt x="374557" y="44551"/>
                  </a:lnTo>
                  <a:lnTo>
                    <a:pt x="374027" y="46990"/>
                  </a:lnTo>
                  <a:lnTo>
                    <a:pt x="375729" y="46990"/>
                  </a:lnTo>
                  <a:lnTo>
                    <a:pt x="375678" y="44450"/>
                  </a:lnTo>
                  <a:close/>
                </a:path>
                <a:path w="453390" h="369569">
                  <a:moveTo>
                    <a:pt x="377958" y="44450"/>
                  </a:moveTo>
                  <a:lnTo>
                    <a:pt x="375678" y="44450"/>
                  </a:lnTo>
                  <a:lnTo>
                    <a:pt x="375729" y="46990"/>
                  </a:lnTo>
                  <a:lnTo>
                    <a:pt x="377405" y="46990"/>
                  </a:lnTo>
                  <a:lnTo>
                    <a:pt x="377958" y="44450"/>
                  </a:lnTo>
                  <a:close/>
                </a:path>
                <a:path w="453390" h="369569">
                  <a:moveTo>
                    <a:pt x="407339" y="15240"/>
                  </a:moveTo>
                  <a:lnTo>
                    <a:pt x="406641" y="15240"/>
                  </a:lnTo>
                  <a:lnTo>
                    <a:pt x="394128" y="16510"/>
                  </a:lnTo>
                  <a:lnTo>
                    <a:pt x="383833" y="24130"/>
                  </a:lnTo>
                  <a:lnTo>
                    <a:pt x="376789" y="34290"/>
                  </a:lnTo>
                  <a:lnTo>
                    <a:pt x="374557" y="44551"/>
                  </a:lnTo>
                  <a:lnTo>
                    <a:pt x="375678" y="44450"/>
                  </a:lnTo>
                  <a:lnTo>
                    <a:pt x="377958" y="44450"/>
                  </a:lnTo>
                  <a:lnTo>
                    <a:pt x="379893" y="35560"/>
                  </a:lnTo>
                  <a:lnTo>
                    <a:pt x="386205" y="26670"/>
                  </a:lnTo>
                  <a:lnTo>
                    <a:pt x="395429" y="20320"/>
                  </a:lnTo>
                  <a:lnTo>
                    <a:pt x="406641" y="17780"/>
                  </a:lnTo>
                  <a:lnTo>
                    <a:pt x="419831" y="17780"/>
                  </a:lnTo>
                  <a:lnTo>
                    <a:pt x="407339" y="15240"/>
                  </a:lnTo>
                  <a:close/>
                </a:path>
                <a:path w="453390" h="369569">
                  <a:moveTo>
                    <a:pt x="303161" y="30480"/>
                  </a:moveTo>
                  <a:lnTo>
                    <a:pt x="304584" y="31750"/>
                  </a:lnTo>
                  <a:lnTo>
                    <a:pt x="303161" y="30480"/>
                  </a:lnTo>
                  <a:close/>
                </a:path>
                <a:path w="453390" h="369569">
                  <a:moveTo>
                    <a:pt x="307223" y="30480"/>
                  </a:moveTo>
                  <a:lnTo>
                    <a:pt x="303161" y="30480"/>
                  </a:lnTo>
                  <a:lnTo>
                    <a:pt x="304584" y="31750"/>
                  </a:lnTo>
                  <a:lnTo>
                    <a:pt x="306019" y="31750"/>
                  </a:lnTo>
                  <a:lnTo>
                    <a:pt x="307223" y="30480"/>
                  </a:lnTo>
                  <a:close/>
                </a:path>
                <a:path w="453390" h="369569">
                  <a:moveTo>
                    <a:pt x="336575" y="15240"/>
                  </a:moveTo>
                  <a:lnTo>
                    <a:pt x="330771" y="15240"/>
                  </a:lnTo>
                  <a:lnTo>
                    <a:pt x="322729" y="16510"/>
                  </a:lnTo>
                  <a:lnTo>
                    <a:pt x="315177" y="19050"/>
                  </a:lnTo>
                  <a:lnTo>
                    <a:pt x="308513" y="24130"/>
                  </a:lnTo>
                  <a:lnTo>
                    <a:pt x="303136" y="30480"/>
                  </a:lnTo>
                  <a:lnTo>
                    <a:pt x="307223" y="30480"/>
                  </a:lnTo>
                  <a:lnTo>
                    <a:pt x="310836" y="26670"/>
                  </a:lnTo>
                  <a:lnTo>
                    <a:pt x="316804" y="21590"/>
                  </a:lnTo>
                  <a:lnTo>
                    <a:pt x="323567" y="19050"/>
                  </a:lnTo>
                  <a:lnTo>
                    <a:pt x="330771" y="17780"/>
                  </a:lnTo>
                  <a:lnTo>
                    <a:pt x="344237" y="17780"/>
                  </a:lnTo>
                  <a:lnTo>
                    <a:pt x="342468" y="16510"/>
                  </a:lnTo>
                  <a:lnTo>
                    <a:pt x="336575" y="15240"/>
                  </a:lnTo>
                  <a:close/>
                </a:path>
                <a:path w="453390" h="369569">
                  <a:moveTo>
                    <a:pt x="346572" y="3810"/>
                  </a:moveTo>
                  <a:lnTo>
                    <a:pt x="338747" y="3810"/>
                  </a:lnTo>
                  <a:lnTo>
                    <a:pt x="346621" y="6350"/>
                  </a:lnTo>
                  <a:lnTo>
                    <a:pt x="353695" y="11430"/>
                  </a:lnTo>
                  <a:lnTo>
                    <a:pt x="359067" y="13970"/>
                  </a:lnTo>
                  <a:lnTo>
                    <a:pt x="363664" y="19050"/>
                  </a:lnTo>
                  <a:lnTo>
                    <a:pt x="367512" y="24130"/>
                  </a:lnTo>
                  <a:lnTo>
                    <a:pt x="368058" y="25400"/>
                  </a:lnTo>
                  <a:lnTo>
                    <a:pt x="369214" y="25400"/>
                  </a:lnTo>
                  <a:lnTo>
                    <a:pt x="369747" y="24130"/>
                  </a:lnTo>
                  <a:lnTo>
                    <a:pt x="370721" y="22860"/>
                  </a:lnTo>
                  <a:lnTo>
                    <a:pt x="367169" y="22860"/>
                  </a:lnTo>
                  <a:lnTo>
                    <a:pt x="349629" y="5080"/>
                  </a:lnTo>
                  <a:lnTo>
                    <a:pt x="346572" y="3810"/>
                  </a:lnTo>
                  <a:close/>
                </a:path>
                <a:path w="453390" h="369569">
                  <a:moveTo>
                    <a:pt x="368547" y="20377"/>
                  </a:moveTo>
                  <a:lnTo>
                    <a:pt x="367169" y="22860"/>
                  </a:lnTo>
                  <a:lnTo>
                    <a:pt x="370027" y="22860"/>
                  </a:lnTo>
                  <a:lnTo>
                    <a:pt x="368547" y="20377"/>
                  </a:lnTo>
                  <a:close/>
                </a:path>
                <a:path w="453390" h="369569">
                  <a:moveTo>
                    <a:pt x="406501" y="0"/>
                  </a:moveTo>
                  <a:lnTo>
                    <a:pt x="369989" y="17780"/>
                  </a:lnTo>
                  <a:lnTo>
                    <a:pt x="368547" y="20377"/>
                  </a:lnTo>
                  <a:lnTo>
                    <a:pt x="370027" y="22860"/>
                  </a:lnTo>
                  <a:lnTo>
                    <a:pt x="370721" y="22860"/>
                  </a:lnTo>
                  <a:lnTo>
                    <a:pt x="372668" y="20320"/>
                  </a:lnTo>
                  <a:lnTo>
                    <a:pt x="375970" y="16510"/>
                  </a:lnTo>
                  <a:lnTo>
                    <a:pt x="379806" y="12700"/>
                  </a:lnTo>
                  <a:lnTo>
                    <a:pt x="378739" y="11430"/>
                  </a:lnTo>
                  <a:lnTo>
                    <a:pt x="381862" y="11430"/>
                  </a:lnTo>
                  <a:lnTo>
                    <a:pt x="385999" y="8890"/>
                  </a:lnTo>
                  <a:lnTo>
                    <a:pt x="392614" y="6350"/>
                  </a:lnTo>
                  <a:lnTo>
                    <a:pt x="406501" y="3810"/>
                  </a:lnTo>
                  <a:lnTo>
                    <a:pt x="423308" y="3810"/>
                  </a:lnTo>
                  <a:lnTo>
                    <a:pt x="416765" y="1270"/>
                  </a:lnTo>
                  <a:lnTo>
                    <a:pt x="406501" y="0"/>
                  </a:lnTo>
                  <a:close/>
                </a:path>
                <a:path w="453390" h="369569">
                  <a:moveTo>
                    <a:pt x="379801" y="12694"/>
                  </a:moveTo>
                  <a:close/>
                </a:path>
                <a:path w="453390" h="369569">
                  <a:moveTo>
                    <a:pt x="381862" y="11430"/>
                  </a:moveTo>
                  <a:lnTo>
                    <a:pt x="378739" y="11430"/>
                  </a:lnTo>
                  <a:lnTo>
                    <a:pt x="379801" y="12694"/>
                  </a:lnTo>
                  <a:lnTo>
                    <a:pt x="381862" y="1143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254" y="1131422"/>
              <a:ext cx="91046" cy="85788"/>
            </a:xfrm>
            <a:prstGeom prst="rect">
              <a:avLst/>
            </a:prstGeom>
          </p:spPr>
        </p:pic>
        <p:pic>
          <p:nvPicPr>
            <p:cNvPr id="76" name="object 7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7328" y="760315"/>
              <a:ext cx="1371596" cy="536770"/>
            </a:xfrm>
            <a:prstGeom prst="rect">
              <a:avLst/>
            </a:prstGeom>
          </p:spPr>
        </p:pic>
      </p:grpSp>
      <p:sp>
        <p:nvSpPr>
          <p:cNvPr id="77" name="Text 1"/>
          <p:cNvSpPr/>
          <p:nvPr/>
        </p:nvSpPr>
        <p:spPr>
          <a:xfrm>
            <a:off x="-898765" y="2209395"/>
            <a:ext cx="9048874" cy="12423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36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Отчет</a:t>
            </a:r>
            <a:r>
              <a:rPr lang="en-US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о</a:t>
            </a:r>
            <a:r>
              <a:rPr lang="ru-RU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реализации 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ru-RU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«Законов тысячи добрых дел»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ru-RU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 рамках 147-ОЗ и 3-ОЗ</a:t>
            </a:r>
          </a:p>
          <a:p>
            <a:pPr algn="ctr">
              <a:lnSpc>
                <a:spcPts val="5550"/>
              </a:lnSpc>
            </a:pPr>
            <a:r>
              <a:rPr lang="ru-RU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Кировский</a:t>
            </a:r>
            <a:endParaRPr lang="ru-RU" sz="280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algn="ctr">
              <a:lnSpc>
                <a:spcPts val="5550"/>
              </a:lnSpc>
            </a:pPr>
            <a:r>
              <a:rPr lang="en-US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муниципальн</a:t>
            </a:r>
            <a:r>
              <a:rPr lang="ru-RU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ый</a:t>
            </a:r>
            <a:r>
              <a:rPr lang="en-US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район</a:t>
            </a:r>
            <a:endParaRPr lang="ru-RU" sz="280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algn="ctr">
              <a:lnSpc>
                <a:spcPts val="5550"/>
              </a:lnSpc>
            </a:pPr>
            <a:r>
              <a:rPr lang="ru-RU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2024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00" cy="10972800"/>
          </a:xfrm>
          <a:prstGeom prst="rect">
            <a:avLst/>
          </a:prstGeom>
          <a:solidFill>
            <a:srgbClr val="DFDFE0"/>
          </a:solidFill>
        </p:spPr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6273459" y="1411131"/>
            <a:ext cx="7556421" cy="6120526"/>
            <a:chOff x="6280190" y="2426137"/>
            <a:chExt cx="7556421" cy="6120526"/>
          </a:xfrm>
        </p:grpSpPr>
        <p:sp>
          <p:nvSpPr>
            <p:cNvPr id="14" name="Text 1"/>
            <p:cNvSpPr/>
            <p:nvPr/>
          </p:nvSpPr>
          <p:spPr>
            <a:xfrm>
              <a:off x="6280190" y="2426137"/>
              <a:ext cx="7556421" cy="1133951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4450"/>
                </a:lnSpc>
                <a:buNone/>
              </a:pP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Путиловское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сельск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ое поселение</a:t>
              </a:r>
              <a:endParaRPr lang="en-US" sz="3550" dirty="0"/>
            </a:p>
          </p:txBody>
        </p:sp>
        <p:sp>
          <p:nvSpPr>
            <p:cNvPr id="15" name="Shape 2"/>
            <p:cNvSpPr/>
            <p:nvPr/>
          </p:nvSpPr>
          <p:spPr>
            <a:xfrm>
              <a:off x="6280190" y="3815239"/>
              <a:ext cx="7556421" cy="2252305"/>
            </a:xfrm>
            <a:prstGeom prst="roundRect">
              <a:avLst>
                <a:gd name="adj" fmla="val 1511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16" name="Shape 3"/>
            <p:cNvSpPr/>
            <p:nvPr/>
          </p:nvSpPr>
          <p:spPr>
            <a:xfrm>
              <a:off x="6310670" y="3845719"/>
              <a:ext cx="907256" cy="2191345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18" name="Text 4"/>
            <p:cNvSpPr/>
            <p:nvPr/>
          </p:nvSpPr>
          <p:spPr>
            <a:xfrm>
              <a:off x="7444740" y="4072533"/>
              <a:ext cx="3999786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>
                <a:lnSpc>
                  <a:spcPts val="2750"/>
                </a:lnSpc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Ремонт 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участков дорог в дер. Горная и</a:t>
              </a:r>
            </a:p>
            <a:p>
              <a:pPr>
                <a:lnSpc>
                  <a:spcPts val="2750"/>
                </a:lnSpc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дер. Петровщина </a:t>
              </a: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endParaRPr lang="en-US" sz="2200" dirty="0"/>
            </a:p>
          </p:txBody>
        </p:sp>
        <p:sp>
          <p:nvSpPr>
            <p:cNvPr id="26" name="Text 5"/>
            <p:cNvSpPr/>
            <p:nvPr/>
          </p:nvSpPr>
          <p:spPr>
            <a:xfrm>
              <a:off x="7444780" y="4744522"/>
              <a:ext cx="6361430" cy="33401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: 1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620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445,00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27" name="Text 6"/>
            <p:cNvSpPr/>
            <p:nvPr/>
          </p:nvSpPr>
          <p:spPr>
            <a:xfrm>
              <a:off x="7444780" y="5145842"/>
              <a:ext cx="6361430" cy="38417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1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458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400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28" name="Text 7"/>
            <p:cNvSpPr/>
            <p:nvPr/>
          </p:nvSpPr>
          <p:spPr>
            <a:xfrm>
              <a:off x="7444780" y="5587167"/>
              <a:ext cx="6361430" cy="42672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162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045,00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29" name="Shape 8"/>
            <p:cNvSpPr/>
            <p:nvPr/>
          </p:nvSpPr>
          <p:spPr>
            <a:xfrm>
              <a:off x="6280190" y="6294358"/>
              <a:ext cx="7556421" cy="2252305"/>
            </a:xfrm>
            <a:prstGeom prst="roundRect">
              <a:avLst>
                <a:gd name="adj" fmla="val 1511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30" name="Shape 9"/>
            <p:cNvSpPr/>
            <p:nvPr/>
          </p:nvSpPr>
          <p:spPr>
            <a:xfrm>
              <a:off x="6310670" y="6324838"/>
              <a:ext cx="907256" cy="2191345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32" name="Text 10"/>
            <p:cNvSpPr/>
            <p:nvPr/>
          </p:nvSpPr>
          <p:spPr>
            <a:xfrm>
              <a:off x="7444740" y="6551652"/>
              <a:ext cx="4518303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Ремонт 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участка </a:t>
              </a: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дороги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в с. Путилово</a:t>
              </a:r>
            </a:p>
          </p:txBody>
        </p:sp>
        <p:sp>
          <p:nvSpPr>
            <p:cNvPr id="33" name="Text 11"/>
            <p:cNvSpPr/>
            <p:nvPr/>
          </p:nvSpPr>
          <p:spPr>
            <a:xfrm>
              <a:off x="7444740" y="7042071"/>
              <a:ext cx="6361390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1 133 778,0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34" name="Text 12"/>
            <p:cNvSpPr/>
            <p:nvPr/>
          </p:nvSpPr>
          <p:spPr>
            <a:xfrm>
              <a:off x="7444740" y="7484269"/>
              <a:ext cx="6361390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1 020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400,00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35" name="Text 13"/>
            <p:cNvSpPr/>
            <p:nvPr/>
          </p:nvSpPr>
          <p:spPr>
            <a:xfrm>
              <a:off x="7444740" y="7926467"/>
              <a:ext cx="6361390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113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378,00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</p:grpSp>
      <p:pic>
        <p:nvPicPr>
          <p:cNvPr id="36" name="Изображение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0640" y="-1270"/>
            <a:ext cx="5527040" cy="9123045"/>
          </a:xfrm>
          <a:prstGeom prst="rect">
            <a:avLst/>
          </a:prstGeom>
        </p:spPr>
      </p:pic>
      <p:pic>
        <p:nvPicPr>
          <p:cNvPr id="37" name="Image 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6538" y="3638193"/>
            <a:ext cx="340162" cy="425291"/>
          </a:xfrm>
          <a:prstGeom prst="rect">
            <a:avLst/>
          </a:prstGeom>
        </p:spPr>
      </p:pic>
      <p:pic>
        <p:nvPicPr>
          <p:cNvPr id="38" name="Image 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6538" y="5891173"/>
            <a:ext cx="340162" cy="4252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6173764" y="2545241"/>
            <a:ext cx="8070850" cy="3641407"/>
            <a:chOff x="6280190" y="2426137"/>
            <a:chExt cx="8070850" cy="3641407"/>
          </a:xfrm>
        </p:grpSpPr>
        <p:sp>
          <p:nvSpPr>
            <p:cNvPr id="4" name="Text 1"/>
            <p:cNvSpPr/>
            <p:nvPr/>
          </p:nvSpPr>
          <p:spPr>
            <a:xfrm>
              <a:off x="6280190" y="2426137"/>
              <a:ext cx="7556421" cy="1133951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4450"/>
                </a:lnSpc>
                <a:buNone/>
              </a:pP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</a:t>
              </a: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инявинское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городско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е поселение</a:t>
              </a:r>
              <a:endParaRPr lang="en-US" sz="3550" dirty="0"/>
            </a:p>
          </p:txBody>
        </p:sp>
        <p:sp>
          <p:nvSpPr>
            <p:cNvPr id="5" name="Shape 2"/>
            <p:cNvSpPr/>
            <p:nvPr/>
          </p:nvSpPr>
          <p:spPr>
            <a:xfrm>
              <a:off x="6280190" y="3815239"/>
              <a:ext cx="7556421" cy="2252305"/>
            </a:xfrm>
            <a:prstGeom prst="roundRect">
              <a:avLst>
                <a:gd name="adj" fmla="val 1511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6" name="Shape 3"/>
            <p:cNvSpPr/>
            <p:nvPr/>
          </p:nvSpPr>
          <p:spPr>
            <a:xfrm>
              <a:off x="6310670" y="3845719"/>
              <a:ext cx="907256" cy="2191345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8" name="Text 4"/>
            <p:cNvSpPr/>
            <p:nvPr/>
          </p:nvSpPr>
          <p:spPr>
            <a:xfrm>
              <a:off x="7444780" y="4072692"/>
              <a:ext cx="6906260" cy="73152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algn="l">
                <a:lnSpc>
                  <a:spcPts val="2750"/>
                </a:lnSpc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Устройство ограждения. Приобретение</a:t>
              </a:r>
              <a:b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</a:b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и установка карусели 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  <a:sym typeface="+mn-ea"/>
                </a:rPr>
                <a:t>в г.п. Синявино.   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</a:p>
            <a:p>
              <a:pPr algn="l">
                <a:lnSpc>
                  <a:spcPts val="2750"/>
                </a:lnSpc>
              </a:pPr>
              <a:endParaRPr 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endParaRPr lang="en-US" sz="2200" dirty="0"/>
            </a:p>
          </p:txBody>
        </p:sp>
        <p:sp>
          <p:nvSpPr>
            <p:cNvPr id="9" name="Text 5"/>
            <p:cNvSpPr/>
            <p:nvPr/>
          </p:nvSpPr>
          <p:spPr>
            <a:xfrm>
              <a:off x="7416840" y="4798497"/>
              <a:ext cx="6361430" cy="28765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: 1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325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195,00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0" name="Text 6"/>
            <p:cNvSpPr/>
            <p:nvPr/>
          </p:nvSpPr>
          <p:spPr>
            <a:xfrm>
              <a:off x="7444780" y="5159812"/>
              <a:ext cx="6361430" cy="37020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1 020 400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1" name="Text 7"/>
            <p:cNvSpPr/>
            <p:nvPr/>
          </p:nvSpPr>
          <p:spPr>
            <a:xfrm>
              <a:off x="7444780" y="5559227"/>
              <a:ext cx="6361430" cy="36766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304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795,00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7972270" y="99664"/>
            <a:ext cx="6272206" cy="1326459"/>
            <a:chOff x="0" y="197258"/>
            <a:chExt cx="6272206" cy="1326459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6843" y="4797902"/>
            <a:ext cx="340162" cy="4252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00" cy="10972800"/>
          </a:xfrm>
          <a:prstGeom prst="rect">
            <a:avLst/>
          </a:prstGeom>
          <a:solidFill>
            <a:srgbClr val="DFDFE0"/>
          </a:solidFill>
        </p:spPr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8057360" y="9494"/>
            <a:ext cx="6272206" cy="1311653"/>
            <a:chOff x="0" y="197258"/>
            <a:chExt cx="6272206" cy="1311653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28020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6243320" y="1003935"/>
            <a:ext cx="7586980" cy="6534785"/>
            <a:chOff x="6280190" y="2426137"/>
            <a:chExt cx="7586900" cy="5234513"/>
          </a:xfrm>
        </p:grpSpPr>
        <p:sp>
          <p:nvSpPr>
            <p:cNvPr id="14" name="Text 1"/>
            <p:cNvSpPr/>
            <p:nvPr/>
          </p:nvSpPr>
          <p:spPr>
            <a:xfrm>
              <a:off x="6280190" y="2426137"/>
              <a:ext cx="7556421" cy="1133951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4450"/>
                </a:lnSpc>
                <a:buNone/>
              </a:pP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Суховское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сельск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ое поселение</a:t>
              </a:r>
              <a:endParaRPr lang="en-US" sz="3550" dirty="0"/>
            </a:p>
          </p:txBody>
        </p:sp>
        <p:sp>
          <p:nvSpPr>
            <p:cNvPr id="15" name="Shape 2"/>
            <p:cNvSpPr/>
            <p:nvPr/>
          </p:nvSpPr>
          <p:spPr>
            <a:xfrm>
              <a:off x="6280190" y="2903529"/>
              <a:ext cx="7556420" cy="1718712"/>
            </a:xfrm>
            <a:prstGeom prst="roundRect">
              <a:avLst>
                <a:gd name="adj" fmla="val 1511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16" name="Shape 3"/>
            <p:cNvSpPr/>
            <p:nvPr/>
          </p:nvSpPr>
          <p:spPr>
            <a:xfrm>
              <a:off x="6280825" y="2903759"/>
              <a:ext cx="833111" cy="1719236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18" name="Text 4"/>
            <p:cNvSpPr/>
            <p:nvPr/>
          </p:nvSpPr>
          <p:spPr>
            <a:xfrm>
              <a:off x="7444768" y="2895617"/>
              <a:ext cx="6143560" cy="92850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algn="l">
                <a:lnSpc>
                  <a:spcPts val="2750"/>
                </a:lnSpc>
              </a:pPr>
              <a:r>
                <a:rPr lang="en-US" altLang="en-US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Ремонт</a:t>
              </a:r>
              <a:r>
                <a:rPr lang="en-US" altLang="ru-RU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дорог</a:t>
              </a:r>
              <a:r>
                <a:rPr lang="en-US" altLang="ru-RU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(</a:t>
              </a:r>
              <a:r>
                <a:rPr lang="en-US" altLang="en-US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</a:t>
              </a:r>
              <a:r>
                <a:rPr lang="en-US" altLang="ru-RU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 </a:t>
              </a:r>
              <a:r>
                <a:rPr lang="en-US" altLang="en-US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Леднево</a:t>
              </a:r>
              <a:r>
                <a:rPr lang="en-US" altLang="ru-RU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</a:t>
              </a:r>
              <a:r>
                <a:rPr lang="ru-RU" altLang="en-US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д. </a:t>
              </a:r>
              <a:r>
                <a:rPr lang="en-US" altLang="en-US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Выстав</a:t>
              </a:r>
              <a:r>
                <a:rPr lang="en-US" altLang="ru-RU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) </a:t>
              </a:r>
              <a:r>
                <a:rPr lang="en-US" altLang="en-US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и</a:t>
              </a:r>
            </a:p>
            <a:p>
              <a:pPr algn="l">
                <a:lnSpc>
                  <a:spcPts val="2750"/>
                </a:lnSpc>
              </a:pPr>
              <a:r>
                <a:rPr lang="en-US" altLang="ru-RU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установка</a:t>
              </a:r>
              <a:r>
                <a:rPr lang="en-US" altLang="ru-RU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системы</a:t>
              </a:r>
              <a:r>
                <a:rPr lang="en-US" altLang="ru-RU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оповещения</a:t>
              </a:r>
              <a:r>
                <a:rPr lang="en-US" altLang="ru-RU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</a:p>
            <a:p>
              <a:pPr algn="l">
                <a:lnSpc>
                  <a:spcPts val="2750"/>
                </a:lnSpc>
              </a:pPr>
              <a:r>
                <a:rPr lang="en-US" altLang="ru-RU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(</a:t>
              </a:r>
              <a:r>
                <a:rPr lang="en-US" altLang="en-US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</a:t>
              </a:r>
              <a:r>
                <a:rPr lang="en-US" altLang="ru-RU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 </a:t>
              </a:r>
              <a:r>
                <a:rPr lang="en-US" altLang="en-US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Сандела</a:t>
              </a:r>
              <a:r>
                <a:rPr lang="en-US" altLang="ru-RU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).</a:t>
              </a:r>
              <a:endParaRPr lang="en-US" sz="2000" dirty="0"/>
            </a:p>
          </p:txBody>
        </p:sp>
        <p:sp>
          <p:nvSpPr>
            <p:cNvPr id="26" name="Text 5"/>
            <p:cNvSpPr/>
            <p:nvPr/>
          </p:nvSpPr>
          <p:spPr>
            <a:xfrm>
              <a:off x="7445403" y="3721405"/>
              <a:ext cx="6142925" cy="33336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: 1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507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330,00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27" name="Text 6"/>
            <p:cNvSpPr/>
            <p:nvPr/>
          </p:nvSpPr>
          <p:spPr>
            <a:xfrm>
              <a:off x="7444133" y="4001835"/>
              <a:ext cx="6135305" cy="38171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1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356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596,89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28" name="Text 7"/>
            <p:cNvSpPr/>
            <p:nvPr/>
          </p:nvSpPr>
          <p:spPr>
            <a:xfrm>
              <a:off x="7445403" y="4252237"/>
              <a:ext cx="6142925" cy="41784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150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733,11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29" name="Shape 8"/>
            <p:cNvSpPr/>
            <p:nvPr/>
          </p:nvSpPr>
          <p:spPr>
            <a:xfrm>
              <a:off x="6280190" y="4771012"/>
              <a:ext cx="7526576" cy="2303674"/>
            </a:xfrm>
            <a:prstGeom prst="roundRect">
              <a:avLst>
                <a:gd name="adj" fmla="val 1511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30" name="Shape 9"/>
            <p:cNvSpPr/>
            <p:nvPr/>
          </p:nvSpPr>
          <p:spPr>
            <a:xfrm>
              <a:off x="6280825" y="4771012"/>
              <a:ext cx="863591" cy="2293501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32" name="Text 10"/>
            <p:cNvSpPr/>
            <p:nvPr/>
          </p:nvSpPr>
          <p:spPr>
            <a:xfrm>
              <a:off x="7434608" y="4833962"/>
              <a:ext cx="6370888" cy="2826688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Строительство пожарных резервуаров,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благоустройство пожарных водоемов и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подъездов (д. Кобона, д.Бор, д.Ручьи)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Модернизация уличного освещения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0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(д. Колосарь, д. Ручьи)</a:t>
              </a:r>
            </a:p>
            <a:p>
              <a:pPr marL="0" indent="0" algn="l">
                <a:lnSpc>
                  <a:spcPts val="2750"/>
                </a:lnSpc>
                <a:buNone/>
              </a:pPr>
              <a:endParaRPr lang="ru-RU" altLang="en-US" sz="20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endParaRPr lang="ru-RU" altLang="en-US" sz="20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endParaRPr lang="ru-RU" altLang="en-US" sz="20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endParaRPr lang="ru-RU" altLang="en-US" sz="20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</p:txBody>
        </p:sp>
        <p:sp>
          <p:nvSpPr>
            <p:cNvPr id="33" name="Text 11"/>
            <p:cNvSpPr/>
            <p:nvPr/>
          </p:nvSpPr>
          <p:spPr>
            <a:xfrm>
              <a:off x="7434608" y="6242026"/>
              <a:ext cx="6432482" cy="26551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1 270 448,0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34" name="Text 12"/>
            <p:cNvSpPr/>
            <p:nvPr/>
          </p:nvSpPr>
          <p:spPr>
            <a:xfrm>
              <a:off x="7444133" y="6502964"/>
              <a:ext cx="6361998" cy="28433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1 143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403,11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35" name="Text 13"/>
            <p:cNvSpPr/>
            <p:nvPr/>
          </p:nvSpPr>
          <p:spPr>
            <a:xfrm>
              <a:off x="7433973" y="6740503"/>
              <a:ext cx="6372158" cy="368771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127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044,89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</p:grpSp>
      <p:sp>
        <p:nvSpPr>
          <p:cNvPr id="5" name="Shape 2"/>
          <p:cNvSpPr/>
          <p:nvPr/>
        </p:nvSpPr>
        <p:spPr>
          <a:xfrm>
            <a:off x="6264275" y="6977380"/>
            <a:ext cx="7504430" cy="1965325"/>
          </a:xfrm>
          <a:prstGeom prst="roundRect">
            <a:avLst>
              <a:gd name="adj" fmla="val 1511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</p:sp>
      <p:sp>
        <p:nvSpPr>
          <p:cNvPr id="6" name="Shape 9"/>
          <p:cNvSpPr/>
          <p:nvPr/>
        </p:nvSpPr>
        <p:spPr>
          <a:xfrm>
            <a:off x="6243955" y="6996430"/>
            <a:ext cx="833120" cy="1924050"/>
          </a:xfrm>
          <a:prstGeom prst="rect">
            <a:avLst/>
          </a:prstGeom>
          <a:solidFill>
            <a:srgbClr val="E9ECF2"/>
          </a:solidFill>
        </p:spPr>
      </p:sp>
      <p:sp>
        <p:nvSpPr>
          <p:cNvPr id="7" name="Text 4"/>
          <p:cNvSpPr/>
          <p:nvPr/>
        </p:nvSpPr>
        <p:spPr>
          <a:xfrm>
            <a:off x="7554595" y="7151370"/>
            <a:ext cx="5875655" cy="8115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algn="l">
              <a:lnSpc>
                <a:spcPts val="2750"/>
              </a:lnSpc>
            </a:pPr>
            <a:r>
              <a:rPr lang="ru-RU" altLang="en-US" sz="20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Благоустройство дер. Сухое.</a:t>
            </a:r>
          </a:p>
        </p:txBody>
      </p:sp>
      <p:sp>
        <p:nvSpPr>
          <p:cNvPr id="8" name="Text 12"/>
          <p:cNvSpPr/>
          <p:nvPr/>
        </p:nvSpPr>
        <p:spPr>
          <a:xfrm>
            <a:off x="7424420" y="7906385"/>
            <a:ext cx="6375400" cy="3917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Областной бюджет: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1 020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400,00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9" name="Text 11"/>
          <p:cNvSpPr/>
          <p:nvPr/>
        </p:nvSpPr>
        <p:spPr>
          <a:xfrm>
            <a:off x="7424420" y="7520940"/>
            <a:ext cx="6345555" cy="4349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Стоимость: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1 133 778,0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0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10" name="Text 13"/>
          <p:cNvSpPr/>
          <p:nvPr/>
        </p:nvSpPr>
        <p:spPr>
          <a:xfrm>
            <a:off x="7443470" y="8289290"/>
            <a:ext cx="6447790" cy="4305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Местный бюджет: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113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378,00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0" y="9525"/>
            <a:ext cx="5451475" cy="9112885"/>
          </a:xfrm>
          <a:prstGeom prst="rect">
            <a:avLst/>
          </a:prstGeom>
        </p:spPr>
      </p:pic>
      <p:pic>
        <p:nvPicPr>
          <p:cNvPr id="12" name="Изображение 11"/>
          <p:cNvPicPr/>
          <p:nvPr/>
        </p:nvPicPr>
        <p:blipFill>
          <a:blip r:embed="rId9"/>
          <a:stretch>
            <a:fillRect/>
          </a:stretch>
        </p:blipFill>
        <p:spPr>
          <a:xfrm>
            <a:off x="6501130" y="2673985"/>
            <a:ext cx="396240" cy="501015"/>
          </a:xfrm>
          <a:prstGeom prst="rect">
            <a:avLst/>
          </a:prstGeom>
        </p:spPr>
      </p:pic>
      <p:pic>
        <p:nvPicPr>
          <p:cNvPr id="13" name="Изображение 12"/>
          <p:cNvPicPr/>
          <p:nvPr/>
        </p:nvPicPr>
        <p:blipFill>
          <a:blip r:embed="rId10"/>
          <a:stretch>
            <a:fillRect/>
          </a:stretch>
        </p:blipFill>
        <p:spPr>
          <a:xfrm>
            <a:off x="6546850" y="1949450"/>
            <a:ext cx="297180" cy="411480"/>
          </a:xfrm>
          <a:prstGeom prst="rect">
            <a:avLst/>
          </a:prstGeom>
        </p:spPr>
      </p:pic>
      <p:pic>
        <p:nvPicPr>
          <p:cNvPr id="36" name="Image 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1411" y="7699208"/>
            <a:ext cx="340166" cy="530935"/>
          </a:xfrm>
          <a:prstGeom prst="rect">
            <a:avLst/>
          </a:prstGeom>
        </p:spPr>
      </p:pic>
      <p:pic>
        <p:nvPicPr>
          <p:cNvPr id="37" name="Изображение 36"/>
          <p:cNvPicPr/>
          <p:nvPr/>
        </p:nvPicPr>
        <p:blipFill>
          <a:blip r:embed="rId12"/>
          <a:stretch>
            <a:fillRect/>
          </a:stretch>
        </p:blipFill>
        <p:spPr>
          <a:xfrm>
            <a:off x="6419215" y="5005705"/>
            <a:ext cx="482600" cy="4806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00" cy="10972800"/>
          </a:xfrm>
          <a:prstGeom prst="rect">
            <a:avLst/>
          </a:prstGeom>
          <a:solidFill>
            <a:srgbClr val="DFDFE0"/>
          </a:solidFill>
        </p:spPr>
      </p:sp>
      <p:grpSp>
        <p:nvGrpSpPr>
          <p:cNvPr id="19" name="Группа 18"/>
          <p:cNvGrpSpPr/>
          <p:nvPr/>
        </p:nvGrpSpPr>
        <p:grpSpPr>
          <a:xfrm>
            <a:off x="6173764" y="2545241"/>
            <a:ext cx="8070850" cy="3641407"/>
            <a:chOff x="6280190" y="2426137"/>
            <a:chExt cx="8070850" cy="3641407"/>
          </a:xfrm>
        </p:grpSpPr>
        <p:sp>
          <p:nvSpPr>
            <p:cNvPr id="4" name="Text 1"/>
            <p:cNvSpPr/>
            <p:nvPr/>
          </p:nvSpPr>
          <p:spPr>
            <a:xfrm>
              <a:off x="6280190" y="2426137"/>
              <a:ext cx="7556421" cy="1133951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4450"/>
                </a:lnSpc>
                <a:buNone/>
              </a:pP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Шлиссельбургское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городско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е поселение</a:t>
              </a:r>
              <a:endParaRPr lang="en-US" sz="3550" dirty="0"/>
            </a:p>
          </p:txBody>
        </p:sp>
        <p:sp>
          <p:nvSpPr>
            <p:cNvPr id="5" name="Shape 2"/>
            <p:cNvSpPr/>
            <p:nvPr/>
          </p:nvSpPr>
          <p:spPr>
            <a:xfrm>
              <a:off x="6280190" y="3815239"/>
              <a:ext cx="7556421" cy="2252305"/>
            </a:xfrm>
            <a:prstGeom prst="roundRect">
              <a:avLst>
                <a:gd name="adj" fmla="val 1511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6" name="Shape 3"/>
            <p:cNvSpPr/>
            <p:nvPr/>
          </p:nvSpPr>
          <p:spPr>
            <a:xfrm>
              <a:off x="6310670" y="3845719"/>
              <a:ext cx="907256" cy="2191345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8" name="Text 4"/>
            <p:cNvSpPr/>
            <p:nvPr/>
          </p:nvSpPr>
          <p:spPr>
            <a:xfrm>
              <a:off x="7444780" y="4072692"/>
              <a:ext cx="6906260" cy="73152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algn="l">
                <a:lnSpc>
                  <a:spcPts val="2750"/>
                </a:lnSpc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  <a:sym typeface="+mn-ea"/>
                </a:rPr>
                <a:t>Создание местной системы оповещения</a:t>
              </a:r>
            </a:p>
            <a:p>
              <a:pPr algn="l">
                <a:lnSpc>
                  <a:spcPts val="2750"/>
                </a:lnSpc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  <a:sym typeface="+mn-ea"/>
                </a:rPr>
                <a:t>в г. Шлиссельбург   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</a:p>
            <a:p>
              <a:pPr algn="l">
                <a:lnSpc>
                  <a:spcPts val="2750"/>
                </a:lnSpc>
              </a:pPr>
              <a:endParaRPr 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endParaRPr lang="en-US" sz="2200" dirty="0"/>
            </a:p>
          </p:txBody>
        </p:sp>
        <p:sp>
          <p:nvSpPr>
            <p:cNvPr id="9" name="Text 5"/>
            <p:cNvSpPr/>
            <p:nvPr/>
          </p:nvSpPr>
          <p:spPr>
            <a:xfrm>
              <a:off x="7416840" y="4798497"/>
              <a:ext cx="6361430" cy="28765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267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667,00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0" name="Text 6"/>
            <p:cNvSpPr/>
            <p:nvPr/>
          </p:nvSpPr>
          <p:spPr>
            <a:xfrm>
              <a:off x="7444780" y="5159812"/>
              <a:ext cx="6361430" cy="37020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0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9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00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1" name="Text 7"/>
            <p:cNvSpPr/>
            <p:nvPr/>
          </p:nvSpPr>
          <p:spPr>
            <a:xfrm>
              <a:off x="7444780" y="5559227"/>
              <a:ext cx="6361430" cy="36766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226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767,00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7972270" y="99664"/>
            <a:ext cx="6272206" cy="1326459"/>
            <a:chOff x="0" y="197258"/>
            <a:chExt cx="6272206" cy="1326459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5"/>
            <a:ext cx="5483225" cy="9120505"/>
          </a:xfrm>
          <a:prstGeom prst="rect">
            <a:avLst/>
          </a:prstGeom>
        </p:spPr>
      </p:pic>
      <p:pic>
        <p:nvPicPr>
          <p:cNvPr id="13" name="Изображение 12"/>
          <p:cNvPicPr/>
          <p:nvPr/>
        </p:nvPicPr>
        <p:blipFill>
          <a:blip r:embed="rId9"/>
          <a:stretch>
            <a:fillRect/>
          </a:stretch>
        </p:blipFill>
        <p:spPr>
          <a:xfrm>
            <a:off x="6336665" y="4664710"/>
            <a:ext cx="641985" cy="6140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00" cy="10972800"/>
          </a:xfrm>
          <a:prstGeom prst="rect">
            <a:avLst/>
          </a:prstGeom>
          <a:solidFill>
            <a:srgbClr val="DFDFE0"/>
          </a:solidFill>
        </p:spPr>
      </p:sp>
      <p:grpSp>
        <p:nvGrpSpPr>
          <p:cNvPr id="21" name="Группа 20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6148705" y="1412240"/>
            <a:ext cx="7560945" cy="7412355"/>
            <a:chOff x="6275745" y="2426137"/>
            <a:chExt cx="7560866" cy="6120526"/>
          </a:xfrm>
        </p:grpSpPr>
        <p:sp>
          <p:nvSpPr>
            <p:cNvPr id="14" name="Text 1"/>
            <p:cNvSpPr/>
            <p:nvPr/>
          </p:nvSpPr>
          <p:spPr>
            <a:xfrm>
              <a:off x="6280190" y="2426137"/>
              <a:ext cx="7556421" cy="1133951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4450"/>
                </a:lnSpc>
                <a:buNone/>
              </a:pP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Шумское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сельск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ое поселение</a:t>
              </a:r>
              <a:endParaRPr lang="en-US" sz="3550" dirty="0"/>
            </a:p>
          </p:txBody>
        </p:sp>
        <p:sp>
          <p:nvSpPr>
            <p:cNvPr id="15" name="Shape 2"/>
            <p:cNvSpPr/>
            <p:nvPr/>
          </p:nvSpPr>
          <p:spPr>
            <a:xfrm>
              <a:off x="6280190" y="2985599"/>
              <a:ext cx="7556421" cy="3082023"/>
            </a:xfrm>
            <a:prstGeom prst="roundRect">
              <a:avLst>
                <a:gd name="adj" fmla="val 1511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16" name="Shape 3"/>
            <p:cNvSpPr/>
            <p:nvPr/>
          </p:nvSpPr>
          <p:spPr>
            <a:xfrm>
              <a:off x="6275745" y="2986123"/>
              <a:ext cx="942330" cy="3063671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18" name="Text 4"/>
            <p:cNvSpPr/>
            <p:nvPr/>
          </p:nvSpPr>
          <p:spPr>
            <a:xfrm>
              <a:off x="7341264" y="3056384"/>
              <a:ext cx="6464867" cy="1370604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>
                <a:lnSpc>
                  <a:spcPts val="2750"/>
                </a:lnSpc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Приобретение детского игрового городка</a:t>
              </a:r>
            </a:p>
            <a:p>
              <a:pPr>
                <a:lnSpc>
                  <a:spcPts val="2750"/>
                </a:lnSpc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 дер. Дусьево.</a:t>
              </a:r>
            </a:p>
            <a:p>
              <a:pPr>
                <a:lnSpc>
                  <a:spcPts val="2750"/>
                </a:lnSpc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Приобретение материалов для уличного</a:t>
              </a:r>
            </a:p>
            <a:p>
              <a:pPr>
                <a:lnSpc>
                  <a:spcPts val="2750"/>
                </a:lnSpc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освещения  в 6 деревнях.</a:t>
              </a:r>
            </a:p>
            <a:p>
              <a:pPr>
                <a:lnSpc>
                  <a:spcPts val="2750"/>
                </a:lnSpc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Приобретение известнякового щебня в 5 н.п.</a:t>
              </a:r>
            </a:p>
            <a:p>
              <a:pPr>
                <a:lnSpc>
                  <a:spcPts val="2750"/>
                </a:lnSpc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Приобретение щебеночно-песчаной </a:t>
              </a:r>
            </a:p>
            <a:p>
              <a:pPr>
                <a:lnSpc>
                  <a:spcPts val="2750"/>
                </a:lnSpc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смеси в дер. Речка. </a:t>
              </a:r>
            </a:p>
            <a:p>
              <a:pPr>
                <a:lnSpc>
                  <a:spcPts val="2750"/>
                </a:lnSpc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endParaRPr lang="en-US" sz="2200" dirty="0"/>
            </a:p>
          </p:txBody>
        </p:sp>
        <p:sp>
          <p:nvSpPr>
            <p:cNvPr id="26" name="Text 5"/>
            <p:cNvSpPr/>
            <p:nvPr/>
          </p:nvSpPr>
          <p:spPr>
            <a:xfrm>
              <a:off x="7444768" y="5129068"/>
              <a:ext cx="6361363" cy="299394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808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988,76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27" name="Text 6"/>
            <p:cNvSpPr/>
            <p:nvPr/>
          </p:nvSpPr>
          <p:spPr>
            <a:xfrm>
              <a:off x="7444768" y="5395953"/>
              <a:ext cx="6361363" cy="40845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499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999,79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28" name="Text 7"/>
            <p:cNvSpPr/>
            <p:nvPr/>
          </p:nvSpPr>
          <p:spPr>
            <a:xfrm>
              <a:off x="7444768" y="5714747"/>
              <a:ext cx="6361363" cy="49025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308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988,97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29" name="Shape 8"/>
            <p:cNvSpPr/>
            <p:nvPr/>
          </p:nvSpPr>
          <p:spPr>
            <a:xfrm>
              <a:off x="6280190" y="6294358"/>
              <a:ext cx="7556421" cy="2252305"/>
            </a:xfrm>
            <a:prstGeom prst="roundRect">
              <a:avLst>
                <a:gd name="adj" fmla="val 1511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30" name="Shape 9"/>
            <p:cNvSpPr/>
            <p:nvPr/>
          </p:nvSpPr>
          <p:spPr>
            <a:xfrm>
              <a:off x="6310670" y="6324838"/>
              <a:ext cx="907256" cy="2191345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32" name="Text 10"/>
            <p:cNvSpPr/>
            <p:nvPr/>
          </p:nvSpPr>
          <p:spPr>
            <a:xfrm>
              <a:off x="7444768" y="6551580"/>
              <a:ext cx="5619691" cy="354448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Ремонт 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участка </a:t>
              </a: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дороги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в с. Шум.</a:t>
              </a:r>
            </a:p>
          </p:txBody>
        </p:sp>
        <p:sp>
          <p:nvSpPr>
            <p:cNvPr id="33" name="Text 11"/>
            <p:cNvSpPr/>
            <p:nvPr/>
          </p:nvSpPr>
          <p:spPr>
            <a:xfrm>
              <a:off x="7444740" y="7042071"/>
              <a:ext cx="6361390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1 146 517,0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34" name="Text 12"/>
            <p:cNvSpPr/>
            <p:nvPr/>
          </p:nvSpPr>
          <p:spPr>
            <a:xfrm>
              <a:off x="7444740" y="7484269"/>
              <a:ext cx="6361390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1 020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400,00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35" name="Text 13"/>
            <p:cNvSpPr/>
            <p:nvPr/>
          </p:nvSpPr>
          <p:spPr>
            <a:xfrm>
              <a:off x="7444740" y="7926467"/>
              <a:ext cx="6361390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126 117,00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</p:grp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5470525" cy="915924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6840" y="3504565"/>
            <a:ext cx="340360" cy="619125"/>
          </a:xfrm>
          <a:prstGeom prst="rect">
            <a:avLst/>
          </a:prstGeom>
        </p:spPr>
      </p:pic>
      <p:pic>
        <p:nvPicPr>
          <p:cNvPr id="6" name="Изображение 5"/>
          <p:cNvPicPr/>
          <p:nvPr/>
        </p:nvPicPr>
        <p:blipFill>
          <a:blip r:embed="rId10"/>
          <a:stretch>
            <a:fillRect/>
          </a:stretch>
        </p:blipFill>
        <p:spPr>
          <a:xfrm>
            <a:off x="6466840" y="7068185"/>
            <a:ext cx="389890" cy="5791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3251"/>
            <a:ext cx="11850648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Распределение субсидий по поселениям</a:t>
            </a:r>
            <a:endParaRPr lang="en-US" sz="445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7" name="Диаграмма 26"/>
          <p:cNvGraphicFramePr/>
          <p:nvPr/>
        </p:nvGraphicFramePr>
        <p:xfrm>
          <a:off x="1120775" y="2032000"/>
          <a:ext cx="12494895" cy="655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045500"/>
            <a:ext cx="7819549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Основные направления проектов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88505" y="4151828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>
            <p:custDataLst>
              <p:tags r:id="rId1"/>
            </p:custDataLst>
          </p:nvPr>
        </p:nvSpPr>
        <p:spPr>
          <a:xfrm>
            <a:off x="883920" y="5128895"/>
            <a:ext cx="2056130" cy="2832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Ремонт дорог</a:t>
            </a:r>
            <a:endParaRPr lang="en-US" sz="2200" dirty="0"/>
          </a:p>
        </p:txBody>
      </p:sp>
      <p:sp>
        <p:nvSpPr>
          <p:cNvPr id="5" name="Text 2"/>
          <p:cNvSpPr/>
          <p:nvPr>
            <p:custDataLst>
              <p:tags r:id="rId2"/>
            </p:custDataLst>
          </p:nvPr>
        </p:nvSpPr>
        <p:spPr>
          <a:xfrm>
            <a:off x="786130" y="5904230"/>
            <a:ext cx="3907790" cy="3270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        6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проектов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42104" y="4251523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>
            <p:custDataLst>
              <p:tags r:id="rId3"/>
            </p:custDataLst>
          </p:nvPr>
        </p:nvSpPr>
        <p:spPr>
          <a:xfrm>
            <a:off x="4874260" y="5139055"/>
            <a:ext cx="2959735" cy="3549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Сохранение объектов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культурного наследия</a:t>
            </a:r>
          </a:p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8" name="Text 4"/>
          <p:cNvSpPr/>
          <p:nvPr>
            <p:custDataLst>
              <p:tags r:id="rId4"/>
            </p:custDataLst>
          </p:nvPr>
        </p:nvSpPr>
        <p:spPr>
          <a:xfrm>
            <a:off x="4875530" y="5904230"/>
            <a:ext cx="3908425" cy="3270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                 1 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проект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798360" y="6723296"/>
            <a:ext cx="347321" cy="347321"/>
          </a:xfrm>
          <a:prstGeom prst="rect">
            <a:avLst/>
          </a:prstGeom>
        </p:spPr>
      </p:pic>
      <p:sp>
        <p:nvSpPr>
          <p:cNvPr id="10" name="Text 5"/>
          <p:cNvSpPr/>
          <p:nvPr>
            <p:custDataLst>
              <p:tags r:id="rId6"/>
            </p:custDataLst>
          </p:nvPr>
        </p:nvSpPr>
        <p:spPr>
          <a:xfrm>
            <a:off x="793790" y="7158552"/>
            <a:ext cx="2136219" cy="2170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Пожарная безопасность</a:t>
            </a:r>
            <a:endParaRPr lang="en-US" sz="2200" dirty="0"/>
          </a:p>
        </p:txBody>
      </p:sp>
      <p:sp>
        <p:nvSpPr>
          <p:cNvPr id="11" name="Text 6"/>
          <p:cNvSpPr/>
          <p:nvPr>
            <p:custDataLst>
              <p:tags r:id="rId7"/>
            </p:custDataLst>
          </p:nvPr>
        </p:nvSpPr>
        <p:spPr>
          <a:xfrm>
            <a:off x="727710" y="7931150"/>
            <a:ext cx="3907790" cy="3409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          4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проекта</a:t>
            </a:r>
            <a:endParaRPr lang="en-US" sz="1750" dirty="0"/>
          </a:p>
        </p:txBody>
      </p:sp>
      <p:sp>
        <p:nvSpPr>
          <p:cNvPr id="13" name="Text 7"/>
          <p:cNvSpPr/>
          <p:nvPr>
            <p:custDataLst>
              <p:tags r:id="rId8"/>
            </p:custDataLst>
          </p:nvPr>
        </p:nvSpPr>
        <p:spPr>
          <a:xfrm>
            <a:off x="4874895" y="7162165"/>
            <a:ext cx="3193415" cy="2914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Благоустройство</a:t>
            </a:r>
            <a:endParaRPr lang="en-US" sz="2200" dirty="0"/>
          </a:p>
        </p:txBody>
      </p:sp>
      <p:sp>
        <p:nvSpPr>
          <p:cNvPr id="14" name="Text 8"/>
          <p:cNvSpPr/>
          <p:nvPr>
            <p:custDataLst>
              <p:tags r:id="rId9"/>
            </p:custDataLst>
          </p:nvPr>
        </p:nvSpPr>
        <p:spPr>
          <a:xfrm>
            <a:off x="5280660" y="7931150"/>
            <a:ext cx="2553335" cy="34099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        4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проект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а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Изображение 14"/>
          <p:cNvPicPr/>
          <p:nvPr>
            <p:custDataLst>
              <p:tags r:id="rId10"/>
            </p:custDataLst>
          </p:nvPr>
        </p:nvPicPr>
        <p:blipFill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76780" y="6536152"/>
            <a:ext cx="297951" cy="545219"/>
          </a:xfrm>
          <a:prstGeom prst="rect">
            <a:avLst/>
          </a:prstGeom>
          <a:ln>
            <a:noFill/>
          </a:ln>
        </p:spPr>
      </p:pic>
      <p:sp>
        <p:nvSpPr>
          <p:cNvPr id="17" name="Текстовое поле 16"/>
          <p:cNvSpPr txBox="1"/>
          <p:nvPr/>
        </p:nvSpPr>
        <p:spPr>
          <a:xfrm>
            <a:off x="8782685" y="5151120"/>
            <a:ext cx="4876800" cy="8674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  <a:sym typeface="+mn-ea"/>
              </a:rPr>
              <a:t>Детские и спортивные площадки </a:t>
            </a: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9053830" y="5904230"/>
            <a:ext cx="2103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/>
              <a:t>5 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проект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ов</a:t>
            </a:r>
          </a:p>
        </p:txBody>
      </p:sp>
      <p:pic>
        <p:nvPicPr>
          <p:cNvPr id="28" name="Image 3" descr="preencoded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0391140" y="4266565"/>
            <a:ext cx="684530" cy="4305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217"/>
            <a:ext cx="5486400" cy="54864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280190" y="3831073"/>
            <a:ext cx="7627474" cy="1740456"/>
            <a:chOff x="6280190" y="5197316"/>
            <a:chExt cx="7627474" cy="1740456"/>
          </a:xfrm>
        </p:grpSpPr>
        <p:sp>
          <p:nvSpPr>
            <p:cNvPr id="5" name="Text 2"/>
            <p:cNvSpPr/>
            <p:nvPr/>
          </p:nvSpPr>
          <p:spPr>
            <a:xfrm>
              <a:off x="6280190" y="519731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20</a:t>
              </a:r>
            </a:p>
          </p:txBody>
        </p:sp>
        <p:sp>
          <p:nvSpPr>
            <p:cNvPr id="6" name="Text 3"/>
            <p:cNvSpPr/>
            <p:nvPr/>
          </p:nvSpPr>
          <p:spPr>
            <a:xfrm>
              <a:off x="6280190" y="6229112"/>
              <a:ext cx="2329815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Реализованных проектов</a:t>
              </a:r>
              <a:endParaRPr lang="en-US" sz="2200" dirty="0"/>
            </a:p>
          </p:txBody>
        </p:sp>
        <p:sp>
          <p:nvSpPr>
            <p:cNvPr id="7" name="Text 4"/>
            <p:cNvSpPr/>
            <p:nvPr/>
          </p:nvSpPr>
          <p:spPr>
            <a:xfrm>
              <a:off x="8893493" y="519731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en-US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2</a:t>
              </a:r>
              <a:r>
                <a:rPr lang="ru-RU" altLang="en-US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9</a:t>
              </a:r>
              <a:r>
                <a:rPr lang="en-US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</a:t>
              </a:r>
              <a:r>
                <a:rPr lang="ru-RU" altLang="en-US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8</a:t>
              </a:r>
            </a:p>
          </p:txBody>
        </p:sp>
        <p:sp>
          <p:nvSpPr>
            <p:cNvPr id="8" name="Text 5"/>
            <p:cNvSpPr/>
            <p:nvPr/>
          </p:nvSpPr>
          <p:spPr>
            <a:xfrm>
              <a:off x="8893493" y="6229112"/>
              <a:ext cx="2329815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Выделено из о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бластно</a:t>
              </a:r>
              <a:r>
                <a:rPr lang="ru-RU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го</a:t>
              </a: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бюджет</a:t>
              </a: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а</a:t>
              </a: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 </a:t>
              </a:r>
              <a:endParaRPr 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лн</a:t>
              </a: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</a:t>
              </a: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рублей</a:t>
              </a:r>
              <a:endParaRPr lang="en-US" sz="2200" dirty="0"/>
            </a:p>
          </p:txBody>
        </p:sp>
        <p:sp>
          <p:nvSpPr>
            <p:cNvPr id="9" name="Text 6"/>
            <p:cNvSpPr/>
            <p:nvPr/>
          </p:nvSpPr>
          <p:spPr>
            <a:xfrm>
              <a:off x="11506795" y="519731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11</a:t>
              </a:r>
            </a:p>
          </p:txBody>
        </p:sp>
        <p:sp>
          <p:nvSpPr>
            <p:cNvPr id="10" name="Text 7"/>
            <p:cNvSpPr/>
            <p:nvPr/>
          </p:nvSpPr>
          <p:spPr>
            <a:xfrm>
              <a:off x="11435740" y="6229112"/>
              <a:ext cx="2471924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Муниципальных образований</a:t>
              </a:r>
              <a:endParaRPr lang="en-US" sz="2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54845" y="2627639"/>
            <a:ext cx="4242864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ru-RU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Итоги реализации</a:t>
            </a:r>
            <a:endParaRPr lang="en-US" sz="3550" dirty="0"/>
          </a:p>
        </p:txBody>
      </p:sp>
      <p:grpSp>
        <p:nvGrpSpPr>
          <p:cNvPr id="11" name="Группа 10"/>
          <p:cNvGrpSpPr/>
          <p:nvPr>
            <p:custDataLst>
              <p:tags r:id="rId1"/>
            </p:custDataLst>
          </p:nvPr>
        </p:nvGrpSpPr>
        <p:grpSpPr>
          <a:xfrm>
            <a:off x="1080655" y="4145507"/>
            <a:ext cx="12932228" cy="2068427"/>
            <a:chOff x="793789" y="4901256"/>
            <a:chExt cx="7744968" cy="2068427"/>
          </a:xfrm>
        </p:grpSpPr>
        <p:sp>
          <p:nvSpPr>
            <p:cNvPr id="5" name="Text 2"/>
            <p:cNvSpPr/>
            <p:nvPr>
              <p:custDataLst>
                <p:tags r:id="rId2"/>
              </p:custDataLst>
            </p:nvPr>
          </p:nvSpPr>
          <p:spPr>
            <a:xfrm>
              <a:off x="793790" y="4906685"/>
              <a:ext cx="2329814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20</a:t>
              </a:r>
            </a:p>
          </p:txBody>
        </p:sp>
        <p:sp>
          <p:nvSpPr>
            <p:cNvPr id="6" name="Text 3"/>
            <p:cNvSpPr/>
            <p:nvPr>
              <p:custDataLst>
                <p:tags r:id="rId3"/>
              </p:custDataLst>
            </p:nvPr>
          </p:nvSpPr>
          <p:spPr>
            <a:xfrm>
              <a:off x="793789" y="5906693"/>
              <a:ext cx="232981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Реализованных</a:t>
              </a:r>
            </a:p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роектов</a:t>
              </a:r>
              <a:endParaRPr lang="en-US" sz="2200" dirty="0"/>
            </a:p>
          </p:txBody>
        </p:sp>
        <p:sp>
          <p:nvSpPr>
            <p:cNvPr id="7" name="Text 4"/>
            <p:cNvSpPr/>
            <p:nvPr>
              <p:custDataLst>
                <p:tags r:id="rId4"/>
              </p:custDataLst>
            </p:nvPr>
          </p:nvSpPr>
          <p:spPr>
            <a:xfrm>
              <a:off x="3362680" y="490125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11</a:t>
              </a:r>
            </a:p>
          </p:txBody>
        </p:sp>
        <p:sp>
          <p:nvSpPr>
            <p:cNvPr id="8" name="Text 5"/>
            <p:cNvSpPr/>
            <p:nvPr>
              <p:custDataLst>
                <p:tags r:id="rId5"/>
              </p:custDataLst>
            </p:nvPr>
          </p:nvSpPr>
          <p:spPr>
            <a:xfrm>
              <a:off x="3555303" y="5906693"/>
              <a:ext cx="1944571" cy="106299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Муниципальных образований</a:t>
              </a:r>
              <a:endParaRPr lang="en-US" sz="2200" dirty="0"/>
            </a:p>
          </p:txBody>
        </p:sp>
        <p:sp>
          <p:nvSpPr>
            <p:cNvPr id="9" name="Text 6"/>
            <p:cNvSpPr/>
            <p:nvPr/>
          </p:nvSpPr>
          <p:spPr>
            <a:xfrm>
              <a:off x="6208942" y="4906685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более 49 </a:t>
              </a:r>
              <a:endParaRPr lang="en-US" sz="5850" dirty="0"/>
            </a:p>
          </p:txBody>
        </p:sp>
        <p:sp>
          <p:nvSpPr>
            <p:cNvPr id="10" name="Text 7"/>
            <p:cNvSpPr/>
            <p:nvPr/>
          </p:nvSpPr>
          <p:spPr>
            <a:xfrm>
              <a:off x="6369663" y="5906693"/>
              <a:ext cx="1989677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ts val="2750"/>
                </a:lnSpc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Населенных пунктов</a:t>
              </a:r>
              <a:endParaRPr lang="en-US" sz="2200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/>
        </p:nvGraphicFramePr>
        <p:xfrm>
          <a:off x="4267835" y="2252345"/>
          <a:ext cx="5684520" cy="4985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-2056765" y="1952625"/>
          <a:ext cx="6449695" cy="3987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" name="Text 0"/>
          <p:cNvSpPr/>
          <p:nvPr/>
        </p:nvSpPr>
        <p:spPr>
          <a:xfrm>
            <a:off x="793750" y="1894840"/>
            <a:ext cx="12731750" cy="6470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ru-RU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Финансирование проектов в 2024 году </a:t>
            </a:r>
            <a:endParaRPr lang="en-US" sz="3550" dirty="0"/>
          </a:p>
        </p:txBody>
      </p:sp>
      <p:grpSp>
        <p:nvGrpSpPr>
          <p:cNvPr id="15" name="Группа 14"/>
          <p:cNvGrpSpPr/>
          <p:nvPr>
            <p:custDataLst>
              <p:tags r:id="rId1"/>
            </p:custDataLst>
          </p:nvPr>
        </p:nvGrpSpPr>
        <p:grpSpPr>
          <a:xfrm>
            <a:off x="793671" y="4116243"/>
            <a:ext cx="13042820" cy="3121462"/>
            <a:chOff x="793790" y="5173147"/>
            <a:chExt cx="13042820" cy="3121462"/>
          </a:xfrm>
        </p:grpSpPr>
        <p:sp>
          <p:nvSpPr>
            <p:cNvPr id="3" name="Text 1"/>
            <p:cNvSpPr/>
            <p:nvPr>
              <p:custDataLst>
                <p:tags r:id="rId2"/>
              </p:custDataLst>
            </p:nvPr>
          </p:nvSpPr>
          <p:spPr>
            <a:xfrm>
              <a:off x="1478042" y="5173147"/>
              <a:ext cx="2789873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4450"/>
                </a:lnSpc>
                <a:buNone/>
              </a:pP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7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7,</a:t>
              </a: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9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%</a:t>
              </a:r>
              <a:endParaRPr lang="en-US" sz="4450" dirty="0"/>
            </a:p>
          </p:txBody>
        </p:sp>
        <p:sp>
          <p:nvSpPr>
            <p:cNvPr id="5" name="Text 2"/>
            <p:cNvSpPr/>
            <p:nvPr>
              <p:custDataLst>
                <p:tags r:id="rId3"/>
              </p:custDataLst>
            </p:nvPr>
          </p:nvSpPr>
          <p:spPr>
            <a:xfrm>
              <a:off x="1455420" y="7441287"/>
              <a:ext cx="283523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Областной бюджет</a:t>
              </a:r>
              <a:endParaRPr lang="en-US" sz="2200" dirty="0"/>
            </a:p>
          </p:txBody>
        </p:sp>
        <p:sp>
          <p:nvSpPr>
            <p:cNvPr id="6" name="Text 3"/>
            <p:cNvSpPr/>
            <p:nvPr>
              <p:custDataLst>
                <p:tags r:id="rId4"/>
              </p:custDataLst>
            </p:nvPr>
          </p:nvSpPr>
          <p:spPr>
            <a:xfrm>
              <a:off x="793790" y="7931706"/>
              <a:ext cx="4158615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850"/>
                </a:lnSpc>
                <a:buNone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9</a:t>
              </a:r>
              <a:r>
                <a:rPr lang="ru-RU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,8 млн. рублей</a:t>
              </a:r>
              <a:endParaRPr lang="en-US" sz="1750" dirty="0"/>
            </a:p>
          </p:txBody>
        </p:sp>
        <p:sp>
          <p:nvSpPr>
            <p:cNvPr id="7" name="Text 4"/>
            <p:cNvSpPr/>
            <p:nvPr>
              <p:custDataLst>
                <p:tags r:id="rId5"/>
              </p:custDataLst>
            </p:nvPr>
          </p:nvSpPr>
          <p:spPr>
            <a:xfrm>
              <a:off x="5920145" y="5173147"/>
              <a:ext cx="2789873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4450"/>
                </a:lnSpc>
                <a:buNone/>
              </a:pP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20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</a:t>
              </a: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9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%</a:t>
              </a:r>
              <a:endParaRPr lang="en-US" sz="4450" dirty="0"/>
            </a:p>
          </p:txBody>
        </p:sp>
        <p:sp>
          <p:nvSpPr>
            <p:cNvPr id="9" name="Text 5"/>
            <p:cNvSpPr/>
            <p:nvPr>
              <p:custDataLst>
                <p:tags r:id="rId6"/>
              </p:custDataLst>
            </p:nvPr>
          </p:nvSpPr>
          <p:spPr>
            <a:xfrm>
              <a:off x="5897523" y="7441287"/>
              <a:ext cx="283523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Местный бюджет</a:t>
              </a:r>
              <a:endParaRPr lang="en-US" sz="2200" dirty="0"/>
            </a:p>
          </p:txBody>
        </p:sp>
        <p:sp>
          <p:nvSpPr>
            <p:cNvPr id="10" name="Text 6"/>
            <p:cNvSpPr/>
            <p:nvPr>
              <p:custDataLst>
                <p:tags r:id="rId7"/>
              </p:custDataLst>
            </p:nvPr>
          </p:nvSpPr>
          <p:spPr>
            <a:xfrm>
              <a:off x="5235893" y="7931706"/>
              <a:ext cx="4158615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850"/>
                </a:lnSpc>
                <a:buNone/>
              </a:pPr>
              <a:r>
                <a:rPr lang="ru-RU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8 млн.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рублей</a:t>
              </a:r>
              <a:endParaRPr lang="en-US" sz="1750" dirty="0"/>
            </a:p>
          </p:txBody>
        </p:sp>
        <p:sp>
          <p:nvSpPr>
            <p:cNvPr id="11" name="Text 7"/>
            <p:cNvSpPr/>
            <p:nvPr>
              <p:custDataLst>
                <p:tags r:id="rId8"/>
              </p:custDataLst>
            </p:nvPr>
          </p:nvSpPr>
          <p:spPr>
            <a:xfrm>
              <a:off x="10362248" y="5173147"/>
              <a:ext cx="2789873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4450"/>
                </a:lnSpc>
                <a:buNone/>
              </a:pP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1,</a:t>
              </a: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3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%</a:t>
              </a:r>
              <a:endParaRPr lang="en-US" sz="4450" dirty="0"/>
            </a:p>
          </p:txBody>
        </p:sp>
        <p:sp>
          <p:nvSpPr>
            <p:cNvPr id="13" name="Text 8"/>
            <p:cNvSpPr/>
            <p:nvPr>
              <p:custDataLst>
                <p:tags r:id="rId9"/>
              </p:custDataLst>
            </p:nvPr>
          </p:nvSpPr>
          <p:spPr>
            <a:xfrm>
              <a:off x="10339626" y="7441287"/>
              <a:ext cx="283523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Вклад граждан</a:t>
              </a:r>
              <a:endParaRPr lang="en-US" sz="2200" dirty="0"/>
            </a:p>
          </p:txBody>
        </p:sp>
        <p:sp>
          <p:nvSpPr>
            <p:cNvPr id="14" name="Text 9"/>
            <p:cNvSpPr/>
            <p:nvPr>
              <p:custDataLst>
                <p:tags r:id="rId10"/>
              </p:custDataLst>
            </p:nvPr>
          </p:nvSpPr>
          <p:spPr>
            <a:xfrm>
              <a:off x="9677995" y="7931706"/>
              <a:ext cx="4158615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850"/>
                </a:lnSpc>
                <a:buNone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88</a:t>
              </a:r>
              <a:r>
                <a:rPr lang="ru-RU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тыс. рублей</a:t>
              </a:r>
              <a:endParaRPr lang="en-US" sz="1750" dirty="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4" name="Диаграмма 23"/>
          <p:cNvGraphicFramePr/>
          <p:nvPr/>
        </p:nvGraphicFramePr>
        <p:xfrm>
          <a:off x="8087360" y="2531745"/>
          <a:ext cx="6839585" cy="3716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4147185" y="1260475"/>
            <a:ext cx="13012420" cy="5768975"/>
            <a:chOff x="4883646" y="1363638"/>
            <a:chExt cx="13012340" cy="5768782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4883646" y="1363638"/>
              <a:ext cx="13012340" cy="5768782"/>
              <a:chOff x="793790" y="2593572"/>
              <a:chExt cx="13012340" cy="5768782"/>
            </a:xfrm>
          </p:grpSpPr>
          <p:sp>
            <p:nvSpPr>
              <p:cNvPr id="39" name="Text 0"/>
              <p:cNvSpPr/>
              <p:nvPr/>
            </p:nvSpPr>
            <p:spPr>
              <a:xfrm>
                <a:off x="793790" y="2593572"/>
                <a:ext cx="8566309" cy="566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4450"/>
                  </a:lnSpc>
                </a:pPr>
                <a:r>
                  <a:rPr lang="ru-RU" altLang="en-US" sz="3550" dirty="0" err="1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Киров</a:t>
                </a:r>
                <a:r>
                  <a:rPr lang="en-US" sz="3550" dirty="0" err="1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ское</a:t>
                </a:r>
                <a:r>
                  <a:rPr 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sz="3550" dirty="0" err="1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городское</a:t>
                </a:r>
                <a:r>
                  <a:rPr 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sz="3550" dirty="0" err="1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поселение</a:t>
                </a:r>
                <a:endParaRPr lang="en-US" sz="3550" dirty="0"/>
              </a:p>
            </p:txBody>
          </p:sp>
          <p:sp>
            <p:nvSpPr>
              <p:cNvPr id="40" name="Shape 1"/>
              <p:cNvSpPr/>
              <p:nvPr/>
            </p:nvSpPr>
            <p:spPr>
              <a:xfrm>
                <a:off x="793790" y="3630930"/>
                <a:ext cx="7088445" cy="2252305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41" name="Text 3"/>
              <p:cNvSpPr/>
              <p:nvPr/>
            </p:nvSpPr>
            <p:spPr>
              <a:xfrm>
                <a:off x="1958340" y="3888224"/>
                <a:ext cx="5705475" cy="3543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Установка качелей в г.Кировск</a:t>
                </a:r>
                <a:endParaRPr lang="en-US" sz="2200" dirty="0"/>
              </a:p>
            </p:txBody>
          </p:sp>
          <p:sp>
            <p:nvSpPr>
              <p:cNvPr id="42" name="Text 4"/>
              <p:cNvSpPr/>
              <p:nvPr/>
            </p:nvSpPr>
            <p:spPr>
              <a:xfrm>
                <a:off x="1958340" y="4378643"/>
                <a:ext cx="11847790" cy="36290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262 338,30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43" name="Text 5"/>
              <p:cNvSpPr/>
              <p:nvPr/>
            </p:nvSpPr>
            <p:spPr>
              <a:xfrm>
                <a:off x="1958340" y="4820841"/>
                <a:ext cx="11847790" cy="36290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208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300,00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44" name="Text 6"/>
              <p:cNvSpPr/>
              <p:nvPr/>
            </p:nvSpPr>
            <p:spPr>
              <a:xfrm>
                <a:off x="1958340" y="5263039"/>
                <a:ext cx="11847790" cy="36290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54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038,30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45" name="Shape 7"/>
              <p:cNvSpPr/>
              <p:nvPr/>
            </p:nvSpPr>
            <p:spPr>
              <a:xfrm>
                <a:off x="793790" y="6110049"/>
                <a:ext cx="7088445" cy="2252305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46" name="Text 9"/>
              <p:cNvSpPr/>
              <p:nvPr/>
            </p:nvSpPr>
            <p:spPr>
              <a:xfrm>
                <a:off x="1958340" y="6367343"/>
                <a:ext cx="5850612" cy="3543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 детской площадки в г. Кировск</a:t>
                </a:r>
                <a:endParaRPr lang="en-US" sz="2200" dirty="0"/>
              </a:p>
            </p:txBody>
          </p:sp>
          <p:sp>
            <p:nvSpPr>
              <p:cNvPr id="47" name="Text 10"/>
              <p:cNvSpPr/>
              <p:nvPr/>
            </p:nvSpPr>
            <p:spPr>
              <a:xfrm>
                <a:off x="1958340" y="6857762"/>
                <a:ext cx="11847790" cy="36290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3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680 189,03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48" name="Text 11"/>
              <p:cNvSpPr/>
              <p:nvPr/>
            </p:nvSpPr>
            <p:spPr>
              <a:xfrm>
                <a:off x="1958340" y="7299960"/>
                <a:ext cx="11847790" cy="36290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3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061 200,00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49" name="Text 12"/>
              <p:cNvSpPr/>
              <p:nvPr/>
            </p:nvSpPr>
            <p:spPr>
              <a:xfrm>
                <a:off x="1958340" y="7742158"/>
                <a:ext cx="11847790" cy="36290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618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989,03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4931146" y="2438382"/>
              <a:ext cx="907256" cy="4670464"/>
              <a:chOff x="824270" y="3661410"/>
              <a:chExt cx="907256" cy="4670464"/>
            </a:xfrm>
          </p:grpSpPr>
          <p:sp>
            <p:nvSpPr>
              <p:cNvPr id="35" name="Shape 2"/>
              <p:cNvSpPr/>
              <p:nvPr/>
            </p:nvSpPr>
            <p:spPr>
              <a:xfrm>
                <a:off x="824270" y="3661410"/>
                <a:ext cx="907256" cy="2191345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37" name="Shape 8"/>
              <p:cNvSpPr/>
              <p:nvPr/>
            </p:nvSpPr>
            <p:spPr>
              <a:xfrm>
                <a:off x="824270" y="6140529"/>
                <a:ext cx="907256" cy="2191345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35" y="-3810"/>
            <a:ext cx="3867785" cy="9124950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10"/>
          <a:stretch>
            <a:fillRect/>
          </a:stretch>
        </p:blipFill>
        <p:spPr>
          <a:xfrm>
            <a:off x="4436745" y="3225165"/>
            <a:ext cx="319405" cy="427355"/>
          </a:xfrm>
          <a:prstGeom prst="rect">
            <a:avLst/>
          </a:prstGeom>
        </p:spPr>
      </p:pic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78338" y="5459572"/>
            <a:ext cx="340162" cy="4252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499624" y="1251039"/>
            <a:ext cx="13012420" cy="5768782"/>
            <a:chOff x="4883646" y="1363638"/>
            <a:chExt cx="13012420" cy="5768782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883646" y="1363638"/>
              <a:ext cx="13012420" cy="5768782"/>
              <a:chOff x="793790" y="2593572"/>
              <a:chExt cx="13012420" cy="5768782"/>
            </a:xfrm>
          </p:grpSpPr>
          <p:sp>
            <p:nvSpPr>
              <p:cNvPr id="2" name="Text 0"/>
              <p:cNvSpPr/>
              <p:nvPr/>
            </p:nvSpPr>
            <p:spPr>
              <a:xfrm>
                <a:off x="793790" y="2593572"/>
                <a:ext cx="8566309" cy="566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4450"/>
                  </a:lnSpc>
                  <a:buNone/>
                </a:pP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Мгинс</a:t>
                </a:r>
                <a:r>
                  <a:rPr 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кое </a:t>
                </a: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городс</a:t>
                </a:r>
                <a:r>
                  <a:rPr 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кое поселение</a:t>
                </a:r>
                <a:endParaRPr lang="en-US" sz="3550" dirty="0"/>
              </a:p>
            </p:txBody>
          </p:sp>
          <p:sp>
            <p:nvSpPr>
              <p:cNvPr id="3" name="Shape 1"/>
              <p:cNvSpPr/>
              <p:nvPr/>
            </p:nvSpPr>
            <p:spPr>
              <a:xfrm>
                <a:off x="793790" y="3630930"/>
                <a:ext cx="7088445" cy="2252305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6" name="Text 3"/>
              <p:cNvSpPr/>
              <p:nvPr/>
            </p:nvSpPr>
            <p:spPr>
              <a:xfrm>
                <a:off x="1958340" y="3888224"/>
                <a:ext cx="5705475" cy="3543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 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колодца в пос. Новая Малукса и                      </a:t>
                </a:r>
                <a:b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</a:b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дорог в 9 деревнях и посёлках</a:t>
                </a:r>
              </a:p>
            </p:txBody>
          </p:sp>
          <p:sp>
            <p:nvSpPr>
              <p:cNvPr id="7" name="Text 4"/>
              <p:cNvSpPr/>
              <p:nvPr/>
            </p:nvSpPr>
            <p:spPr>
              <a:xfrm>
                <a:off x="1958380" y="4604617"/>
                <a:ext cx="11847830" cy="43942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2 784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278,00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8" name="Text 5"/>
              <p:cNvSpPr/>
              <p:nvPr/>
            </p:nvSpPr>
            <p:spPr>
              <a:xfrm>
                <a:off x="1958380" y="4979267"/>
                <a:ext cx="11847830" cy="41275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500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00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9" name="Text 6"/>
              <p:cNvSpPr/>
              <p:nvPr/>
            </p:nvSpPr>
            <p:spPr>
              <a:xfrm>
                <a:off x="1958380" y="5374872"/>
                <a:ext cx="11847830" cy="25146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277 778,00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0" name="Shape 7"/>
              <p:cNvSpPr/>
              <p:nvPr/>
            </p:nvSpPr>
            <p:spPr>
              <a:xfrm>
                <a:off x="793790" y="6110049"/>
                <a:ext cx="7088445" cy="2252305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13" name="Text 9"/>
              <p:cNvSpPr/>
              <p:nvPr/>
            </p:nvSpPr>
            <p:spPr>
              <a:xfrm>
                <a:off x="1958340" y="6367343"/>
                <a:ext cx="5850612" cy="35433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Ремонт тротуара и ремонт участка</a:t>
                </a: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автомобильной дороги в г.п. Мга  </a:t>
                </a:r>
              </a:p>
            </p:txBody>
          </p:sp>
          <p:sp>
            <p:nvSpPr>
              <p:cNvPr id="14" name="Text 10"/>
              <p:cNvSpPr/>
              <p:nvPr/>
            </p:nvSpPr>
            <p:spPr>
              <a:xfrm>
                <a:off x="1958380" y="7044287"/>
                <a:ext cx="11847830" cy="3613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2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297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667,00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5" name="Text 11"/>
              <p:cNvSpPr/>
              <p:nvPr/>
            </p:nvSpPr>
            <p:spPr>
              <a:xfrm>
                <a:off x="1958380" y="7404967"/>
                <a:ext cx="11847830" cy="35687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2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040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900,00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6" name="Text 12"/>
              <p:cNvSpPr/>
              <p:nvPr/>
            </p:nvSpPr>
            <p:spPr>
              <a:xfrm>
                <a:off x="1958340" y="7742158"/>
                <a:ext cx="11847790" cy="36290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226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767,00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931146" y="2438382"/>
              <a:ext cx="907256" cy="4670464"/>
              <a:chOff x="824270" y="3661410"/>
              <a:chExt cx="907256" cy="4670464"/>
            </a:xfrm>
          </p:grpSpPr>
          <p:sp>
            <p:nvSpPr>
              <p:cNvPr id="4" name="Shape 2"/>
              <p:cNvSpPr/>
              <p:nvPr/>
            </p:nvSpPr>
            <p:spPr>
              <a:xfrm>
                <a:off x="824270" y="3661410"/>
                <a:ext cx="907256" cy="2191345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11" name="Shape 8"/>
              <p:cNvSpPr/>
              <p:nvPr/>
            </p:nvSpPr>
            <p:spPr>
              <a:xfrm>
                <a:off x="824270" y="6140529"/>
                <a:ext cx="907256" cy="2191345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Изображение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270"/>
            <a:ext cx="4791710" cy="910526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57" y="3146612"/>
            <a:ext cx="330341" cy="33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25808" y="5701943"/>
            <a:ext cx="340162" cy="4252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0" y="0"/>
            <a:ext cx="5486400" cy="10972800"/>
          </a:xfrm>
          <a:prstGeom prst="rect">
            <a:avLst/>
          </a:prstGeom>
          <a:solidFill>
            <a:srgbClr val="DFDFE0"/>
          </a:solidFill>
        </p:spPr>
      </p:sp>
      <p:grpSp>
        <p:nvGrpSpPr>
          <p:cNvPr id="21" name="Группа 20"/>
          <p:cNvGrpSpPr/>
          <p:nvPr/>
        </p:nvGrpSpPr>
        <p:grpSpPr>
          <a:xfrm>
            <a:off x="793790" y="1796971"/>
            <a:ext cx="7556421" cy="7146607"/>
            <a:chOff x="793790" y="1913096"/>
            <a:chExt cx="7556421" cy="7146607"/>
          </a:xfrm>
        </p:grpSpPr>
        <p:sp>
          <p:nvSpPr>
            <p:cNvPr id="4" name="Text 1"/>
            <p:cNvSpPr/>
            <p:nvPr/>
          </p:nvSpPr>
          <p:spPr>
            <a:xfrm>
              <a:off x="793790" y="1913096"/>
              <a:ext cx="6536293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450"/>
                </a:lnSpc>
                <a:buNone/>
              </a:pP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Назиевс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кое </a:t>
              </a: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городс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кое поселение</a:t>
              </a:r>
              <a:endParaRPr lang="en-US" sz="3550" dirty="0"/>
            </a:p>
          </p:txBody>
        </p:sp>
        <p:sp>
          <p:nvSpPr>
            <p:cNvPr id="5" name="Shape 2"/>
            <p:cNvSpPr/>
            <p:nvPr/>
          </p:nvSpPr>
          <p:spPr>
            <a:xfrm>
              <a:off x="793790" y="2735223"/>
              <a:ext cx="7556421" cy="3048833"/>
            </a:xfrm>
            <a:prstGeom prst="roundRect">
              <a:avLst>
                <a:gd name="adj" fmla="val 1116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6" name="Shape 3"/>
            <p:cNvSpPr/>
            <p:nvPr/>
          </p:nvSpPr>
          <p:spPr>
            <a:xfrm>
              <a:off x="824270" y="2765703"/>
              <a:ext cx="907256" cy="2987873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8" name="Text 4"/>
            <p:cNvSpPr/>
            <p:nvPr/>
          </p:nvSpPr>
          <p:spPr>
            <a:xfrm>
              <a:off x="2062520" y="2992596"/>
              <a:ext cx="6257290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Создание системы оповещания в дер. Васильково и ремонт дороги в дер. Старая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Мельница</a:t>
              </a:r>
            </a:p>
          </p:txBody>
        </p:sp>
        <p:sp>
          <p:nvSpPr>
            <p:cNvPr id="9" name="Text 5"/>
            <p:cNvSpPr/>
            <p:nvPr/>
          </p:nvSpPr>
          <p:spPr>
            <a:xfrm>
              <a:off x="1958380" y="4046061"/>
              <a:ext cx="6361430" cy="23368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778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031,00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0" name="Text 6"/>
            <p:cNvSpPr/>
            <p:nvPr/>
          </p:nvSpPr>
          <p:spPr>
            <a:xfrm>
              <a:off x="1958380" y="4373086"/>
              <a:ext cx="6361430" cy="33972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472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4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47,38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1" name="Text 7"/>
            <p:cNvSpPr/>
            <p:nvPr/>
          </p:nvSpPr>
          <p:spPr>
            <a:xfrm>
              <a:off x="1958380" y="4769326"/>
              <a:ext cx="6361430" cy="41338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305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583,62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2" name="Text 8"/>
            <p:cNvSpPr/>
            <p:nvPr/>
          </p:nvSpPr>
          <p:spPr>
            <a:xfrm>
              <a:off x="1958340" y="5163860"/>
              <a:ext cx="6361390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Вклад граждан: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46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758,00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3" name="Shape 9"/>
            <p:cNvSpPr/>
            <p:nvPr/>
          </p:nvSpPr>
          <p:spPr>
            <a:xfrm>
              <a:off x="793790" y="6010870"/>
              <a:ext cx="7556421" cy="3048833"/>
            </a:xfrm>
            <a:prstGeom prst="roundRect">
              <a:avLst>
                <a:gd name="adj" fmla="val 1116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14" name="Shape 10"/>
            <p:cNvSpPr/>
            <p:nvPr/>
          </p:nvSpPr>
          <p:spPr>
            <a:xfrm>
              <a:off x="824270" y="6041350"/>
              <a:ext cx="907256" cy="2987873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16" name="Text 11"/>
            <p:cNvSpPr/>
            <p:nvPr/>
          </p:nvSpPr>
          <p:spPr>
            <a:xfrm>
              <a:off x="1958380" y="6267926"/>
              <a:ext cx="6361430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Ремонт участка автомобильной дороги  в                г.п. Назия </a:t>
              </a:r>
            </a:p>
          </p:txBody>
        </p:sp>
        <p:sp>
          <p:nvSpPr>
            <p:cNvPr id="17" name="Text 12"/>
            <p:cNvSpPr/>
            <p:nvPr/>
          </p:nvSpPr>
          <p:spPr>
            <a:xfrm>
              <a:off x="1958340" y="7112913"/>
              <a:ext cx="6361390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Стоимость: 1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146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517,00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8" name="Text 13"/>
            <p:cNvSpPr/>
            <p:nvPr/>
          </p:nvSpPr>
          <p:spPr>
            <a:xfrm>
              <a:off x="1958340" y="7555111"/>
              <a:ext cx="6361390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1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020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00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9" name="Text 14"/>
            <p:cNvSpPr/>
            <p:nvPr/>
          </p:nvSpPr>
          <p:spPr>
            <a:xfrm>
              <a:off x="1958340" y="7997309"/>
              <a:ext cx="6361390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1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26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117,00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20" name="Text 15"/>
            <p:cNvSpPr/>
            <p:nvPr/>
          </p:nvSpPr>
          <p:spPr>
            <a:xfrm>
              <a:off x="1958340" y="8439507"/>
              <a:ext cx="6361390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Вклад граждан: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46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758,00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230985" y="184754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0" y="-635"/>
            <a:ext cx="5486400" cy="9122410"/>
          </a:xfrm>
          <a:prstGeom prst="rect">
            <a:avLst/>
          </a:prstGeom>
        </p:spPr>
      </p:pic>
      <p:pic>
        <p:nvPicPr>
          <p:cNvPr id="25" name="Изображение 24"/>
          <p:cNvPicPr/>
          <p:nvPr/>
        </p:nvPicPr>
        <p:blipFill>
          <a:blip r:embed="rId9"/>
          <a:stretch>
            <a:fillRect/>
          </a:stretch>
        </p:blipFill>
        <p:spPr>
          <a:xfrm>
            <a:off x="1028065" y="3677920"/>
            <a:ext cx="471170" cy="486410"/>
          </a:xfrm>
          <a:prstGeom prst="rect">
            <a:avLst/>
          </a:prstGeom>
        </p:spPr>
      </p:pic>
      <p:pic>
        <p:nvPicPr>
          <p:cNvPr id="31" name="Изображение 30"/>
          <p:cNvPicPr/>
          <p:nvPr/>
        </p:nvPicPr>
        <p:blipFill>
          <a:blip r:embed="rId10"/>
          <a:stretch>
            <a:fillRect/>
          </a:stretch>
        </p:blipFill>
        <p:spPr>
          <a:xfrm>
            <a:off x="1028065" y="6974840"/>
            <a:ext cx="47117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4481870" y="2258497"/>
            <a:ext cx="9385221" cy="4225290"/>
            <a:chOff x="4451390" y="1558766"/>
            <a:chExt cx="9385221" cy="4225290"/>
          </a:xfrm>
        </p:grpSpPr>
        <p:sp>
          <p:nvSpPr>
            <p:cNvPr id="4" name="Text 1"/>
            <p:cNvSpPr/>
            <p:nvPr/>
          </p:nvSpPr>
          <p:spPr>
            <a:xfrm>
              <a:off x="4451390" y="1558766"/>
              <a:ext cx="7789902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450"/>
                </a:lnSpc>
                <a:buNone/>
              </a:pP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Отрадненское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городское поселение</a:t>
              </a:r>
              <a:endParaRPr lang="en-US" sz="3550" dirty="0"/>
            </a:p>
          </p:txBody>
        </p:sp>
        <p:sp>
          <p:nvSpPr>
            <p:cNvPr id="5" name="Shape 2"/>
            <p:cNvSpPr/>
            <p:nvPr/>
          </p:nvSpPr>
          <p:spPr>
            <a:xfrm>
              <a:off x="4451390" y="2380893"/>
              <a:ext cx="9385221" cy="3403163"/>
            </a:xfrm>
            <a:prstGeom prst="roundRect">
              <a:avLst>
                <a:gd name="adj" fmla="val 1000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6" name="Shape 3"/>
            <p:cNvSpPr/>
            <p:nvPr/>
          </p:nvSpPr>
          <p:spPr>
            <a:xfrm>
              <a:off x="4481870" y="2411373"/>
              <a:ext cx="907256" cy="3342203"/>
            </a:xfrm>
            <a:prstGeom prst="rect">
              <a:avLst/>
            </a:prstGeom>
            <a:solidFill>
              <a:srgbClr val="E9ECF2"/>
            </a:solidFill>
          </p:spPr>
        </p:sp>
        <p:pic>
          <p:nvPicPr>
            <p:cNvPr id="7" name="Image 1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5358" y="3869769"/>
              <a:ext cx="340162" cy="425291"/>
            </a:xfrm>
            <a:prstGeom prst="rect">
              <a:avLst/>
            </a:prstGeom>
          </p:spPr>
        </p:pic>
        <p:sp>
          <p:nvSpPr>
            <p:cNvPr id="8" name="Text 4"/>
            <p:cNvSpPr/>
            <p:nvPr/>
          </p:nvSpPr>
          <p:spPr>
            <a:xfrm>
              <a:off x="5615940" y="2638187"/>
              <a:ext cx="8190190" cy="106299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Благоустройство</a:t>
              </a: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дворовой территории МКД                     </a:t>
              </a: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 г. Отрадное </a:t>
              </a:r>
              <a:endParaRPr lang="en-US" sz="2200" dirty="0"/>
            </a:p>
          </p:txBody>
        </p:sp>
        <p:sp>
          <p:nvSpPr>
            <p:cNvPr id="9" name="Text 5"/>
            <p:cNvSpPr/>
            <p:nvPr/>
          </p:nvSpPr>
          <p:spPr>
            <a:xfrm>
              <a:off x="5615940" y="3837265"/>
              <a:ext cx="8190190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7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496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271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,00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0" name="Text 6"/>
            <p:cNvSpPr/>
            <p:nvPr/>
          </p:nvSpPr>
          <p:spPr>
            <a:xfrm>
              <a:off x="5615940" y="4279463"/>
              <a:ext cx="8190190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0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61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00,00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1" name="Text 7"/>
            <p:cNvSpPr/>
            <p:nvPr/>
          </p:nvSpPr>
          <p:spPr>
            <a:xfrm>
              <a:off x="5615940" y="4721662"/>
              <a:ext cx="8190190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435 071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,00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2" name="Text 8"/>
            <p:cNvSpPr/>
            <p:nvPr/>
          </p:nvSpPr>
          <p:spPr>
            <a:xfrm>
              <a:off x="5615940" y="5163860"/>
              <a:ext cx="8190190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Вклад граждан: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29 584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,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4145915" cy="91224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0" y="0"/>
            <a:ext cx="5486400" cy="10972800"/>
          </a:xfrm>
          <a:prstGeom prst="rect">
            <a:avLst/>
          </a:prstGeom>
          <a:solidFill>
            <a:srgbClr val="DFDFE0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109728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2709624"/>
            <a:ext cx="6630233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ru-RU" alt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Павловское</a:t>
            </a:r>
            <a:r>
              <a:rPr 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ru-RU" alt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город</a:t>
            </a:r>
            <a:r>
              <a:rPr 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ское поселение</a:t>
            </a:r>
            <a:endParaRPr lang="en-US" sz="3550" dirty="0"/>
          </a:p>
        </p:txBody>
      </p:sp>
      <p:sp>
        <p:nvSpPr>
          <p:cNvPr id="5" name="Shape 2"/>
          <p:cNvSpPr/>
          <p:nvPr/>
        </p:nvSpPr>
        <p:spPr>
          <a:xfrm>
            <a:off x="793790" y="3531751"/>
            <a:ext cx="7556421" cy="2252305"/>
          </a:xfrm>
          <a:prstGeom prst="roundRect">
            <a:avLst>
              <a:gd name="adj" fmla="val 1511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824270" y="3562231"/>
            <a:ext cx="907256" cy="2191345"/>
          </a:xfrm>
          <a:prstGeom prst="rect">
            <a:avLst/>
          </a:prstGeom>
          <a:solidFill>
            <a:srgbClr val="E9ECF2"/>
          </a:solidFill>
        </p:spPr>
      </p:sp>
      <p:sp>
        <p:nvSpPr>
          <p:cNvPr id="8" name="Text 4"/>
          <p:cNvSpPr/>
          <p:nvPr/>
        </p:nvSpPr>
        <p:spPr>
          <a:xfrm>
            <a:off x="1958340" y="3789045"/>
            <a:ext cx="5007531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Приобритение и установка спортивно-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игрового оборудования в дер. Горы  </a:t>
            </a:r>
          </a:p>
        </p:txBody>
      </p:sp>
      <p:sp>
        <p:nvSpPr>
          <p:cNvPr id="9" name="Text 5"/>
          <p:cNvSpPr/>
          <p:nvPr/>
        </p:nvSpPr>
        <p:spPr>
          <a:xfrm>
            <a:off x="1958340" y="4556760"/>
            <a:ext cx="6361430" cy="2921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Стоимость: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674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250,00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10" name="Text 6"/>
          <p:cNvSpPr/>
          <p:nvPr/>
        </p:nvSpPr>
        <p:spPr>
          <a:xfrm>
            <a:off x="1958340" y="4859655"/>
            <a:ext cx="6361430" cy="355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Областной бюджет: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600 081,81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11" name="Text 7"/>
          <p:cNvSpPr/>
          <p:nvPr/>
        </p:nvSpPr>
        <p:spPr>
          <a:xfrm>
            <a:off x="1958340" y="5170805"/>
            <a:ext cx="6361430" cy="4368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Местный бюджет: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74 168,19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793790" y="6010870"/>
            <a:ext cx="7556421" cy="2252305"/>
          </a:xfrm>
          <a:prstGeom prst="roundRect">
            <a:avLst>
              <a:gd name="adj" fmla="val 1511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824270" y="6041350"/>
            <a:ext cx="907256" cy="2191345"/>
          </a:xfrm>
          <a:prstGeom prst="rect">
            <a:avLst/>
          </a:prstGeom>
          <a:solidFill>
            <a:srgbClr val="E9ECF2"/>
          </a:solidFill>
        </p:spPr>
      </p:sp>
      <p:sp>
        <p:nvSpPr>
          <p:cNvPr id="15" name="Text 10"/>
          <p:cNvSpPr/>
          <p:nvPr/>
        </p:nvSpPr>
        <p:spPr>
          <a:xfrm>
            <a:off x="1958340" y="6268085"/>
            <a:ext cx="4643120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Устройство противопожарной полосы в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г.п. Павлово </a:t>
            </a:r>
          </a:p>
          <a:p>
            <a:pPr marL="0" indent="0" algn="l">
              <a:lnSpc>
                <a:spcPts val="2750"/>
              </a:lnSpc>
              <a:buNone/>
            </a:pPr>
            <a:endParaRPr lang="ru-RU" altLang="en-US" sz="2200" dirty="0">
              <a:solidFill>
                <a:srgbClr val="15213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1958340" y="6924040"/>
            <a:ext cx="6361430" cy="4260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Стоимость: 1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146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517,00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1958340" y="7221220"/>
            <a:ext cx="6361430" cy="4794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Областной бюджет: 1 020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400,00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18" name="Text 13"/>
          <p:cNvSpPr/>
          <p:nvPr/>
        </p:nvSpPr>
        <p:spPr>
          <a:xfrm>
            <a:off x="1958340" y="7501890"/>
            <a:ext cx="6361430" cy="5041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Местный бюджет: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126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117,00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0" y="-1301"/>
            <a:ext cx="6272206" cy="1326459"/>
            <a:chOff x="0" y="197258"/>
            <a:chExt cx="6272206" cy="132645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7785" y="-635"/>
            <a:ext cx="5677535" cy="9123045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123" y="4423172"/>
            <a:ext cx="340162" cy="425291"/>
          </a:xfrm>
          <a:prstGeom prst="rect">
            <a:avLst/>
          </a:prstGeom>
        </p:spPr>
      </p:pic>
      <p:pic>
        <p:nvPicPr>
          <p:cNvPr id="27" name="Image 1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7123" y="6924456"/>
            <a:ext cx="340162" cy="4252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0" y="0"/>
            <a:ext cx="5486400" cy="10972800"/>
          </a:xfrm>
          <a:prstGeom prst="rect">
            <a:avLst/>
          </a:prstGeom>
          <a:solidFill>
            <a:srgbClr val="DFDFE0"/>
          </a:solidFill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109728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01015" y="2709545"/>
            <a:ext cx="6400165" cy="56705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ru-RU" alt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Приладожское</a:t>
            </a:r>
            <a:r>
              <a:rPr 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ru-RU" alt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город</a:t>
            </a:r>
            <a:r>
              <a:rPr 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ское поселение</a:t>
            </a:r>
            <a:endParaRPr lang="en-US" sz="3550" dirty="0"/>
          </a:p>
        </p:txBody>
      </p:sp>
      <p:sp>
        <p:nvSpPr>
          <p:cNvPr id="5" name="Shape 2"/>
          <p:cNvSpPr/>
          <p:nvPr/>
        </p:nvSpPr>
        <p:spPr>
          <a:xfrm>
            <a:off x="793790" y="3531751"/>
            <a:ext cx="7556421" cy="2252305"/>
          </a:xfrm>
          <a:prstGeom prst="roundRect">
            <a:avLst>
              <a:gd name="adj" fmla="val 1511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824270" y="3562231"/>
            <a:ext cx="907256" cy="2191345"/>
          </a:xfrm>
          <a:prstGeom prst="rect">
            <a:avLst/>
          </a:prstGeom>
          <a:solidFill>
            <a:srgbClr val="E9ECF2"/>
          </a:solidFill>
        </p:spPr>
      </p:sp>
      <p:sp>
        <p:nvSpPr>
          <p:cNvPr id="8" name="Text 4"/>
          <p:cNvSpPr/>
          <p:nvPr/>
        </p:nvSpPr>
        <p:spPr>
          <a:xfrm>
            <a:off x="1958340" y="3789045"/>
            <a:ext cx="5007531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Ремонт пямятника в дер. Назия </a:t>
            </a:r>
          </a:p>
        </p:txBody>
      </p:sp>
      <p:sp>
        <p:nvSpPr>
          <p:cNvPr id="9" name="Text 5"/>
          <p:cNvSpPr/>
          <p:nvPr/>
        </p:nvSpPr>
        <p:spPr>
          <a:xfrm>
            <a:off x="1958340" y="4556760"/>
            <a:ext cx="6361430" cy="2921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Стоимость: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226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414,00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10" name="Text 6"/>
          <p:cNvSpPr/>
          <p:nvPr/>
        </p:nvSpPr>
        <p:spPr>
          <a:xfrm>
            <a:off x="1958340" y="4859655"/>
            <a:ext cx="6361430" cy="35560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Областной бюджет: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208 300,00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11" name="Text 7"/>
          <p:cNvSpPr/>
          <p:nvPr/>
        </p:nvSpPr>
        <p:spPr>
          <a:xfrm>
            <a:off x="1958340" y="5170805"/>
            <a:ext cx="6361430" cy="4368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Местный бюджет: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18 114,00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793790" y="6010870"/>
            <a:ext cx="7556421" cy="2252305"/>
          </a:xfrm>
          <a:prstGeom prst="roundRect">
            <a:avLst>
              <a:gd name="adj" fmla="val 1511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</p:sp>
      <p:sp>
        <p:nvSpPr>
          <p:cNvPr id="13" name="Shape 9"/>
          <p:cNvSpPr/>
          <p:nvPr/>
        </p:nvSpPr>
        <p:spPr>
          <a:xfrm>
            <a:off x="824270" y="6041350"/>
            <a:ext cx="907256" cy="2191345"/>
          </a:xfrm>
          <a:prstGeom prst="rect">
            <a:avLst/>
          </a:prstGeom>
          <a:solidFill>
            <a:srgbClr val="E9ECF2"/>
          </a:solidFill>
        </p:spPr>
      </p:sp>
      <p:sp>
        <p:nvSpPr>
          <p:cNvPr id="15" name="Text 10"/>
          <p:cNvSpPr/>
          <p:nvPr/>
        </p:nvSpPr>
        <p:spPr>
          <a:xfrm>
            <a:off x="1958340" y="6268085"/>
            <a:ext cx="4643120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Благоустройство площадки для</a:t>
            </a:r>
          </a:p>
          <a:p>
            <a:pPr marL="0" indent="0" algn="l">
              <a:lnSpc>
                <a:spcPts val="2750"/>
              </a:lnSpc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выгула животных  в г.п. Приладожский </a:t>
            </a:r>
          </a:p>
        </p:txBody>
      </p:sp>
      <p:sp>
        <p:nvSpPr>
          <p:cNvPr id="16" name="Text 11"/>
          <p:cNvSpPr/>
          <p:nvPr/>
        </p:nvSpPr>
        <p:spPr>
          <a:xfrm>
            <a:off x="1958340" y="6924040"/>
            <a:ext cx="6361430" cy="42608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Стоимость: 1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109 131,00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1958340" y="7221220"/>
            <a:ext cx="6361430" cy="4794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Областной бюджет: 1 020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400,00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18" name="Text 13"/>
          <p:cNvSpPr/>
          <p:nvPr/>
        </p:nvSpPr>
        <p:spPr>
          <a:xfrm>
            <a:off x="1958340" y="7501890"/>
            <a:ext cx="6361430" cy="5041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Местный бюджет: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88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731,00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0" y="-1301"/>
            <a:ext cx="6272206" cy="1326459"/>
            <a:chOff x="0" y="197258"/>
            <a:chExt cx="6272206" cy="132645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5430" y="0"/>
            <a:ext cx="5464810" cy="9122410"/>
          </a:xfrm>
          <a:prstGeom prst="rect">
            <a:avLst/>
          </a:prstGeom>
        </p:spPr>
      </p:pic>
      <p:pic>
        <p:nvPicPr>
          <p:cNvPr id="26" name="Изображение 25"/>
          <p:cNvPicPr/>
          <p:nvPr/>
        </p:nvPicPr>
        <p:blipFill>
          <a:blip r:embed="rId10"/>
          <a:stretch>
            <a:fillRect/>
          </a:stretch>
        </p:blipFill>
        <p:spPr>
          <a:xfrm>
            <a:off x="965835" y="4387850"/>
            <a:ext cx="623570" cy="461010"/>
          </a:xfrm>
          <a:prstGeom prst="rect">
            <a:avLst/>
          </a:prstGeom>
        </p:spPr>
      </p:pic>
      <p:pic>
        <p:nvPicPr>
          <p:cNvPr id="27" name="Изображение 26"/>
          <p:cNvPicPr/>
          <p:nvPr/>
        </p:nvPicPr>
        <p:blipFill>
          <a:blip r:embed="rId11"/>
          <a:stretch>
            <a:fillRect/>
          </a:stretch>
        </p:blipFill>
        <p:spPr>
          <a:xfrm>
            <a:off x="1148715" y="6681470"/>
            <a:ext cx="440690" cy="6076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7.4125984251969,&quot;left&quot;:62.493779527559035,&quot;top&quot;:212.48543307086615,&quot;width&quot;:1026.9937007874018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7.4125984251969,&quot;left&quot;:62.493779527559035,&quot;top&quot;:212.48543307086615,&quot;width&quot;:1026.993700787401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7.4125984251969,&quot;left&quot;:62.493779527559035,&quot;top&quot;:212.48543307086615,&quot;width&quot;:1026.993700787401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7.4125984251969,&quot;left&quot;:62.493779527559035,&quot;top&quot;:212.48543307086615,&quot;width&quot;:1026.9937007874018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7.4125984251969,&quot;left&quot;:62.493779527559035,&quot;top&quot;:212.48543307086615,&quot;width&quot;:1026.9937007874018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7.4125984251969,&quot;left&quot;:62.493779527559035,&quot;top&quot;:212.48543307086615,&quot;width&quot;:1026.9937007874018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37.06566929133865,&quot;left&quot;:62.50314960629921,&quot;top&quot;:387.1312598425197,&quot;width&quot;:856.920531583811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7.4125984251969,&quot;left&quot;:62.493779527559035,&quot;top&quot;:212.48543307086615,&quot;width&quot;:1026.9937007874018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7.4125984251969,&quot;left&quot;:62.493779527559035,&quot;top&quot;:212.48543307086615,&quot;width&quot;:1026.9937007874018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7.4125984251969,&quot;left&quot;:62.493779527559035,&quot;top&quot;:212.48543307086615,&quot;width&quot;:1026.993700787401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7.4125984251969,&quot;left&quot;:62.493779527559035,&quot;top&quot;:212.48543307086615,&quot;width&quot;:1026.993700787401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883</Words>
  <Application>Microsoft Office PowerPoint</Application>
  <PresentationFormat>Произвольный</PresentationFormat>
  <Paragraphs>189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Roboto Slab</vt:lpstr>
      <vt:lpstr>Roboto</vt:lpstr>
      <vt:lpstr>Arial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Пынько Даниил Алексеевич</dc:creator>
  <cp:lastModifiedBy>ЗАМ ДДЛО</cp:lastModifiedBy>
  <cp:revision>49</cp:revision>
  <dcterms:created xsi:type="dcterms:W3CDTF">2025-08-28T14:34:00Z</dcterms:created>
  <dcterms:modified xsi:type="dcterms:W3CDTF">2026-01-22T11:19:16Z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7C1094427E4A48C0AB03ADD828483C63_13</vt:lpwstr>
  </property>
  <property fmtid="{D5CDD505-2E9C-101B-9397-08002B2CF9AE}" pid="3" name="KSOProductBuildVer">
    <vt:lpwstr>1049-12.2.0.23196</vt:lpwstr>
  </property>
</Properties>
</file>