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97" r:id="rId2"/>
    <p:sldId id="318" r:id="rId3"/>
    <p:sldId id="319" r:id="rId4"/>
    <p:sldId id="320" r:id="rId5"/>
    <p:sldId id="321" r:id="rId6"/>
    <p:sldId id="322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6" r:id="rId28"/>
    <p:sldId id="347" r:id="rId29"/>
    <p:sldId id="348" r:id="rId30"/>
    <p:sldId id="349" r:id="rId31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92D050"/>
    <a:srgbClr val="007E39"/>
    <a:srgbClr val="660066"/>
    <a:srgbClr val="102DA8"/>
    <a:srgbClr val="0000CC"/>
    <a:srgbClr val="008000"/>
    <a:srgbClr val="9900CC"/>
    <a:srgbClr val="F5ED8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2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B9ABC-4093-4D64-8AD1-AE2262CEC201}" type="doc">
      <dgm:prSet loTypeId="urn:microsoft.com/office/officeart/2008/layout/RadialCluster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1E4DEF-5DFD-453E-9F40-50B396425FB3}">
      <dgm:prSet phldrT="[Текст]" custT="1"/>
      <dgm:spPr>
        <a:solidFill>
          <a:srgbClr val="0099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0" dirty="0" smtClean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Основной исполнитель: </a:t>
          </a:r>
          <a:r>
            <a:rPr lang="ru-RU" sz="2400" b="1" dirty="0" smtClean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КОМИТЕТ ПО МЕСТНОМУ САМОУПРАВЛЕНИЮ, МЕЖНАЦИОНАЛЬНЫМ И МЕЖКОНФЕССИОНАЛЬНЫМ ОТНОШЕНИЯМ</a:t>
          </a:r>
        </a:p>
      </dgm:t>
    </dgm:pt>
    <dgm:pt modelId="{A20D532C-B0C1-4B3A-ABBD-99CA7B0935D2}" type="parTrans" cxnId="{8B55BC46-920A-472B-BE8C-F9D64F4C47B6}">
      <dgm:prSet/>
      <dgm:spPr/>
      <dgm:t>
        <a:bodyPr/>
        <a:lstStyle/>
        <a:p>
          <a:endParaRPr lang="ru-RU"/>
        </a:p>
      </dgm:t>
    </dgm:pt>
    <dgm:pt modelId="{330A98D2-B60D-4623-9702-2DF76B43D70C}" type="sibTrans" cxnId="{8B55BC46-920A-472B-BE8C-F9D64F4C47B6}">
      <dgm:prSet/>
      <dgm:spPr/>
      <dgm:t>
        <a:bodyPr/>
        <a:lstStyle/>
        <a:p>
          <a:endParaRPr lang="ru-RU"/>
        </a:p>
      </dgm:t>
    </dgm:pt>
    <dgm:pt modelId="{33800957-822E-43F2-849C-5A9BF87302DF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800" dirty="0" smtClean="0">
              <a:latin typeface="Constantia" panose="02030602050306030303" pitchFamily="18" charset="0"/>
            </a:rPr>
            <a:t>Государственная программа </a:t>
          </a:r>
        </a:p>
        <a:p>
          <a:r>
            <a:rPr lang="ru-RU" sz="2800" dirty="0" smtClean="0">
              <a:latin typeface="Constantia" panose="02030602050306030303" pitchFamily="18" charset="0"/>
            </a:rPr>
            <a:t>«УСТОЙЧИВОЕ ОБЩЕСТВЕННОЕ РАЗВИТИЕ В ЛЕНИНГРАДСКОЙ ОБЛАСТИ»</a:t>
          </a:r>
          <a:endParaRPr lang="ru-RU" sz="2800" dirty="0">
            <a:latin typeface="Constantia" panose="02030602050306030303" pitchFamily="18" charset="0"/>
          </a:endParaRPr>
        </a:p>
      </dgm:t>
    </dgm:pt>
    <dgm:pt modelId="{61EDF547-736D-492F-862F-E3AA43B72600}" type="parTrans" cxnId="{C8F31FAB-31A2-4F79-9381-ACFCA0B7F17F}">
      <dgm:prSet/>
      <dgm:spPr>
        <a:ln w="38100"/>
      </dgm:spPr>
      <dgm:t>
        <a:bodyPr/>
        <a:lstStyle/>
        <a:p>
          <a:endParaRPr lang="ru-RU"/>
        </a:p>
      </dgm:t>
    </dgm:pt>
    <dgm:pt modelId="{9CF69A37-7FF7-40B8-A0C5-0E732D90C566}" type="sibTrans" cxnId="{C8F31FAB-31A2-4F79-9381-ACFCA0B7F17F}">
      <dgm:prSet/>
      <dgm:spPr/>
      <dgm:t>
        <a:bodyPr/>
        <a:lstStyle/>
        <a:p>
          <a:endParaRPr lang="ru-RU"/>
        </a:p>
      </dgm:t>
    </dgm:pt>
    <dgm:pt modelId="{D4E66C6E-BCE2-4998-8D34-F25CEBA1BC4B}">
      <dgm:prSet phldrT="[Текст]" custT="1"/>
      <dgm:spPr>
        <a:solidFill>
          <a:srgbClr val="102DA8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Соисполнитель: КОМИТЕТ ПО ПЕЧАТИ И СВЯЗЯМ С ОБЩЕСТВЕННОСТЬЮ</a:t>
          </a:r>
        </a:p>
      </dgm:t>
    </dgm:pt>
    <dgm:pt modelId="{03FADC26-D2E4-4A93-BA5D-50FA80A30711}" type="parTrans" cxnId="{FA0FD771-4F27-43C3-85D2-88C988F2A276}">
      <dgm:prSet/>
      <dgm:spPr>
        <a:ln w="38100">
          <a:tailEnd type="stealth" w="lg" len="lg"/>
        </a:ln>
      </dgm:spPr>
      <dgm:t>
        <a:bodyPr/>
        <a:lstStyle/>
        <a:p>
          <a:endParaRPr lang="ru-RU"/>
        </a:p>
      </dgm:t>
    </dgm:pt>
    <dgm:pt modelId="{E4F62E8E-E257-4690-9513-9988020ADC53}" type="sibTrans" cxnId="{FA0FD771-4F27-43C3-85D2-88C988F2A276}">
      <dgm:prSet/>
      <dgm:spPr/>
      <dgm:t>
        <a:bodyPr/>
        <a:lstStyle/>
        <a:p>
          <a:endParaRPr lang="ru-RU"/>
        </a:p>
      </dgm:t>
    </dgm:pt>
    <dgm:pt modelId="{D04998F9-356D-4DA6-8FC6-B6472898F66F}">
      <dgm:prSet phldrT="[Текст]" custT="1"/>
      <dgm:spPr>
        <a:solidFill>
          <a:srgbClr val="102DA8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Соисполнитель: КОМИТЕТ ПО МОЛОДЕЖНОЙ ПОЛИТИКЕ </a:t>
          </a:r>
        </a:p>
      </dgm:t>
    </dgm:pt>
    <dgm:pt modelId="{1746A89F-BCFF-4586-9771-98A926A8C64F}" type="parTrans" cxnId="{8BF6F030-8831-49C0-BB84-E1DFCCE66B0C}">
      <dgm:prSet/>
      <dgm:spPr>
        <a:ln w="38100" cmpd="sng">
          <a:headEnd type="none"/>
          <a:tailEnd type="stealth" w="lg" len="lg"/>
        </a:ln>
      </dgm:spPr>
      <dgm:t>
        <a:bodyPr/>
        <a:lstStyle/>
        <a:p>
          <a:endParaRPr lang="ru-RU"/>
        </a:p>
      </dgm:t>
    </dgm:pt>
    <dgm:pt modelId="{519B211B-CC22-4C58-8DDF-CA1D44E13DFA}" type="sibTrans" cxnId="{8BF6F030-8831-49C0-BB84-E1DFCCE66B0C}">
      <dgm:prSet/>
      <dgm:spPr/>
      <dgm:t>
        <a:bodyPr/>
        <a:lstStyle/>
        <a:p>
          <a:endParaRPr lang="ru-RU"/>
        </a:p>
      </dgm:t>
    </dgm:pt>
    <dgm:pt modelId="{FFA269D1-7270-4E59-8330-EC42FF3B3361}" type="pres">
      <dgm:prSet presAssocID="{D60B9ABC-4093-4D64-8AD1-AE2262CEC20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A22D4FA-F536-4087-AD3D-F948C30F68B3}" type="pres">
      <dgm:prSet presAssocID="{131E4DEF-5DFD-453E-9F40-50B396425FB3}" presName="singleCycle" presStyleCnt="0"/>
      <dgm:spPr/>
    </dgm:pt>
    <dgm:pt modelId="{97780579-3966-4674-B5A5-573213E8603A}" type="pres">
      <dgm:prSet presAssocID="{131E4DEF-5DFD-453E-9F40-50B396425FB3}" presName="singleCenter" presStyleLbl="node1" presStyleIdx="0" presStyleCnt="4" custScaleX="477469" custScaleY="105397" custLinFactNeighborX="240" custLinFactNeighborY="-13585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75663AF4-1E2F-4191-AF9C-121B373DFFE9}" type="pres">
      <dgm:prSet presAssocID="{61EDF547-736D-492F-862F-E3AA43B72600}" presName="Name56" presStyleLbl="parChTrans1D2" presStyleIdx="0" presStyleCnt="3"/>
      <dgm:spPr/>
      <dgm:t>
        <a:bodyPr/>
        <a:lstStyle/>
        <a:p>
          <a:endParaRPr lang="ru-RU"/>
        </a:p>
      </dgm:t>
    </dgm:pt>
    <dgm:pt modelId="{5A380EA2-5EF1-464F-AA64-B187190629D1}" type="pres">
      <dgm:prSet presAssocID="{33800957-822E-43F2-849C-5A9BF87302DF}" presName="text0" presStyleLbl="node1" presStyleIdx="1" presStyleCnt="4" custScaleX="863670" custScaleY="1211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859EF-B6CD-4BC5-8A0B-2D3FFEB0FEA8}" type="pres">
      <dgm:prSet presAssocID="{03FADC26-D2E4-4A93-BA5D-50FA80A30711}" presName="Name56" presStyleLbl="parChTrans1D2" presStyleIdx="1" presStyleCnt="3"/>
      <dgm:spPr/>
      <dgm:t>
        <a:bodyPr/>
        <a:lstStyle/>
        <a:p>
          <a:endParaRPr lang="ru-RU"/>
        </a:p>
      </dgm:t>
    </dgm:pt>
    <dgm:pt modelId="{33060AA9-9D40-455C-B174-9477DCB53CED}" type="pres">
      <dgm:prSet presAssocID="{D4E66C6E-BCE2-4998-8D34-F25CEBA1BC4B}" presName="text0" presStyleLbl="node1" presStyleIdx="2" presStyleCnt="4" custScaleX="417815" custScaleY="134823" custRadScaleRad="109998" custRadScaleInc="-3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F9B0D-C5A3-406C-8C84-5CA4FD9A0AF1}" type="pres">
      <dgm:prSet presAssocID="{1746A89F-BCFF-4586-9771-98A926A8C64F}" presName="Name56" presStyleLbl="parChTrans1D2" presStyleIdx="2" presStyleCnt="3"/>
      <dgm:spPr/>
      <dgm:t>
        <a:bodyPr/>
        <a:lstStyle/>
        <a:p>
          <a:endParaRPr lang="ru-RU"/>
        </a:p>
      </dgm:t>
    </dgm:pt>
    <dgm:pt modelId="{3BC4A2A5-37AF-41D9-B0B1-144DBC180527}" type="pres">
      <dgm:prSet presAssocID="{D04998F9-356D-4DA6-8FC6-B6472898F66F}" presName="text0" presStyleLbl="node1" presStyleIdx="3" presStyleCnt="4" custScaleX="404263" custScaleY="130937" custRadScaleRad="112618" custRadScaleInc="4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A232DA-5BB9-4777-85F1-9FFD7636B3F0}" type="presOf" srcId="{1746A89F-BCFF-4586-9771-98A926A8C64F}" destId="{599F9B0D-C5A3-406C-8C84-5CA4FD9A0AF1}" srcOrd="0" destOrd="0" presId="urn:microsoft.com/office/officeart/2008/layout/RadialCluster"/>
    <dgm:cxn modelId="{D5EE81EF-FFAD-4BA3-BAD1-8AE5DAF63463}" type="presOf" srcId="{03FADC26-D2E4-4A93-BA5D-50FA80A30711}" destId="{6D4859EF-B6CD-4BC5-8A0B-2D3FFEB0FEA8}" srcOrd="0" destOrd="0" presId="urn:microsoft.com/office/officeart/2008/layout/RadialCluster"/>
    <dgm:cxn modelId="{F32F7EF8-A88E-475E-848B-721453CFEB13}" type="presOf" srcId="{D4E66C6E-BCE2-4998-8D34-F25CEBA1BC4B}" destId="{33060AA9-9D40-455C-B174-9477DCB53CED}" srcOrd="0" destOrd="0" presId="urn:microsoft.com/office/officeart/2008/layout/RadialCluster"/>
    <dgm:cxn modelId="{E2FCEA75-1822-4788-9961-61296A4AFAD5}" type="presOf" srcId="{33800957-822E-43F2-849C-5A9BF87302DF}" destId="{5A380EA2-5EF1-464F-AA64-B187190629D1}" srcOrd="0" destOrd="0" presId="urn:microsoft.com/office/officeart/2008/layout/RadialCluster"/>
    <dgm:cxn modelId="{DC0A2558-FEA6-432B-9F67-A8C9E7DA0321}" type="presOf" srcId="{131E4DEF-5DFD-453E-9F40-50B396425FB3}" destId="{97780579-3966-4674-B5A5-573213E8603A}" srcOrd="0" destOrd="0" presId="urn:microsoft.com/office/officeart/2008/layout/RadialCluster"/>
    <dgm:cxn modelId="{8DABE610-E393-4195-B659-51EB8E35D286}" type="presOf" srcId="{D60B9ABC-4093-4D64-8AD1-AE2262CEC201}" destId="{FFA269D1-7270-4E59-8330-EC42FF3B3361}" srcOrd="0" destOrd="0" presId="urn:microsoft.com/office/officeart/2008/layout/RadialCluster"/>
    <dgm:cxn modelId="{FA0FD771-4F27-43C3-85D2-88C988F2A276}" srcId="{131E4DEF-5DFD-453E-9F40-50B396425FB3}" destId="{D4E66C6E-BCE2-4998-8D34-F25CEBA1BC4B}" srcOrd="1" destOrd="0" parTransId="{03FADC26-D2E4-4A93-BA5D-50FA80A30711}" sibTransId="{E4F62E8E-E257-4690-9513-9988020ADC53}"/>
    <dgm:cxn modelId="{B637DD22-D938-420B-96F1-A6C3ECB039ED}" type="presOf" srcId="{61EDF547-736D-492F-862F-E3AA43B72600}" destId="{75663AF4-1E2F-4191-AF9C-121B373DFFE9}" srcOrd="0" destOrd="0" presId="urn:microsoft.com/office/officeart/2008/layout/RadialCluster"/>
    <dgm:cxn modelId="{8F864EEE-A963-4A1B-90BB-9E9E88CB3FDE}" type="presOf" srcId="{D04998F9-356D-4DA6-8FC6-B6472898F66F}" destId="{3BC4A2A5-37AF-41D9-B0B1-144DBC180527}" srcOrd="0" destOrd="0" presId="urn:microsoft.com/office/officeart/2008/layout/RadialCluster"/>
    <dgm:cxn modelId="{8B55BC46-920A-472B-BE8C-F9D64F4C47B6}" srcId="{D60B9ABC-4093-4D64-8AD1-AE2262CEC201}" destId="{131E4DEF-5DFD-453E-9F40-50B396425FB3}" srcOrd="0" destOrd="0" parTransId="{A20D532C-B0C1-4B3A-ABBD-99CA7B0935D2}" sibTransId="{330A98D2-B60D-4623-9702-2DF76B43D70C}"/>
    <dgm:cxn modelId="{C8F31FAB-31A2-4F79-9381-ACFCA0B7F17F}" srcId="{131E4DEF-5DFD-453E-9F40-50B396425FB3}" destId="{33800957-822E-43F2-849C-5A9BF87302DF}" srcOrd="0" destOrd="0" parTransId="{61EDF547-736D-492F-862F-E3AA43B72600}" sibTransId="{9CF69A37-7FF7-40B8-A0C5-0E732D90C566}"/>
    <dgm:cxn modelId="{8BF6F030-8831-49C0-BB84-E1DFCCE66B0C}" srcId="{131E4DEF-5DFD-453E-9F40-50B396425FB3}" destId="{D04998F9-356D-4DA6-8FC6-B6472898F66F}" srcOrd="2" destOrd="0" parTransId="{1746A89F-BCFF-4586-9771-98A926A8C64F}" sibTransId="{519B211B-CC22-4C58-8DDF-CA1D44E13DFA}"/>
    <dgm:cxn modelId="{61A5E0F3-7BDA-4636-A64E-D5429FBA07AC}" type="presParOf" srcId="{FFA269D1-7270-4E59-8330-EC42FF3B3361}" destId="{0A22D4FA-F536-4087-AD3D-F948C30F68B3}" srcOrd="0" destOrd="0" presId="urn:microsoft.com/office/officeart/2008/layout/RadialCluster"/>
    <dgm:cxn modelId="{21C281F0-91F2-418D-BF07-7241C0CE4C58}" type="presParOf" srcId="{0A22D4FA-F536-4087-AD3D-F948C30F68B3}" destId="{97780579-3966-4674-B5A5-573213E8603A}" srcOrd="0" destOrd="0" presId="urn:microsoft.com/office/officeart/2008/layout/RadialCluster"/>
    <dgm:cxn modelId="{F1C30D0C-DB63-4B1D-94C8-FBB1A759CDAC}" type="presParOf" srcId="{0A22D4FA-F536-4087-AD3D-F948C30F68B3}" destId="{75663AF4-1E2F-4191-AF9C-121B373DFFE9}" srcOrd="1" destOrd="0" presId="urn:microsoft.com/office/officeart/2008/layout/RadialCluster"/>
    <dgm:cxn modelId="{5C991C89-4D4F-46D1-BC4A-140FC70201BD}" type="presParOf" srcId="{0A22D4FA-F536-4087-AD3D-F948C30F68B3}" destId="{5A380EA2-5EF1-464F-AA64-B187190629D1}" srcOrd="2" destOrd="0" presId="urn:microsoft.com/office/officeart/2008/layout/RadialCluster"/>
    <dgm:cxn modelId="{4BDD7783-8499-44A1-A8E6-8677DD5CC952}" type="presParOf" srcId="{0A22D4FA-F536-4087-AD3D-F948C30F68B3}" destId="{6D4859EF-B6CD-4BC5-8A0B-2D3FFEB0FEA8}" srcOrd="3" destOrd="0" presId="urn:microsoft.com/office/officeart/2008/layout/RadialCluster"/>
    <dgm:cxn modelId="{0D78E48C-8746-43A5-BECA-244A0886F102}" type="presParOf" srcId="{0A22D4FA-F536-4087-AD3D-F948C30F68B3}" destId="{33060AA9-9D40-455C-B174-9477DCB53CED}" srcOrd="4" destOrd="0" presId="urn:microsoft.com/office/officeart/2008/layout/RadialCluster"/>
    <dgm:cxn modelId="{C5B23703-B02E-4377-8E6D-C9EEB2BCED7E}" type="presParOf" srcId="{0A22D4FA-F536-4087-AD3D-F948C30F68B3}" destId="{599F9B0D-C5A3-406C-8C84-5CA4FD9A0AF1}" srcOrd="5" destOrd="0" presId="urn:microsoft.com/office/officeart/2008/layout/RadialCluster"/>
    <dgm:cxn modelId="{DB83CBDE-5A55-4E46-90FD-2ACE461D889C}" type="presParOf" srcId="{0A22D4FA-F536-4087-AD3D-F948C30F68B3}" destId="{3BC4A2A5-37AF-41D9-B0B1-144DBC180527}" srcOrd="6" destOrd="0" presId="urn:microsoft.com/office/officeart/2008/layout/RadialCluster"/>
  </dgm:cxnLst>
  <dgm:bg/>
  <dgm:whole>
    <a:ln cmpd="sng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D37870-7E59-458E-A3B2-8A566984DA86}" type="doc">
      <dgm:prSet loTypeId="urn:microsoft.com/office/officeart/2005/8/layout/hierarchy3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9B78CC-CA41-4082-8848-FA2EDF62C641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800" b="1" dirty="0" smtClean="0">
              <a:solidFill>
                <a:schemeClr val="bg1"/>
              </a:solidFill>
              <a:latin typeface="Constantia" panose="02030602050306030303" pitchFamily="18" charset="0"/>
            </a:rPr>
            <a:t>Реализация закона «о сельских старостах»</a:t>
          </a:r>
          <a:endParaRPr lang="ru-RU" sz="2800" b="1" dirty="0">
            <a:solidFill>
              <a:schemeClr val="bg1"/>
            </a:solidFill>
            <a:latin typeface="Constantia" panose="02030602050306030303" pitchFamily="18" charset="0"/>
          </a:endParaRPr>
        </a:p>
      </dgm:t>
    </dgm:pt>
    <dgm:pt modelId="{21A1C6BA-8D6F-41E1-A978-67FE5BF711BB}" type="parTrans" cxnId="{827ECD4D-950C-4CEA-8D5B-9395A6E458E6}">
      <dgm:prSet/>
      <dgm:spPr/>
      <dgm:t>
        <a:bodyPr/>
        <a:lstStyle/>
        <a:p>
          <a:endParaRPr lang="ru-RU"/>
        </a:p>
      </dgm:t>
    </dgm:pt>
    <dgm:pt modelId="{15DEDA2D-8FFE-4084-A02A-9682D8D5D893}" type="sibTrans" cxnId="{827ECD4D-950C-4CEA-8D5B-9395A6E458E6}">
      <dgm:prSet/>
      <dgm:spPr/>
      <dgm:t>
        <a:bodyPr/>
        <a:lstStyle/>
        <a:p>
          <a:endParaRPr lang="ru-RU"/>
        </a:p>
      </dgm:t>
    </dgm:pt>
    <dgm:pt modelId="{345B6784-C4ED-4087-8632-671484B03D61}">
      <dgm:prSet phldrT="[Текст]" custT="1"/>
      <dgm:spPr>
        <a:solidFill>
          <a:srgbClr val="0099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ts val="26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b="1" dirty="0" smtClean="0">
              <a:solidFill>
                <a:schemeClr val="bg1"/>
              </a:solidFill>
              <a:latin typeface="Constantia" panose="02030602050306030303" pitchFamily="18" charset="0"/>
              <a:cs typeface="Times New Roman" panose="02020603050405020304" pitchFamily="18" charset="0"/>
            </a:rPr>
            <a:t>Соглашения заключены со </a:t>
          </a:r>
          <a:r>
            <a: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cs typeface="Times New Roman" panose="02020603050405020304" pitchFamily="18" charset="0"/>
            </a:rPr>
            <a:t>167</a:t>
          </a:r>
          <a:r>
            <a:rPr lang="ru-RU" sz="2600" b="1" dirty="0" smtClean="0">
              <a:solidFill>
                <a:schemeClr val="bg1"/>
              </a:solidFill>
              <a:latin typeface="Constantia" panose="02030602050306030303" pitchFamily="18" charset="0"/>
              <a:cs typeface="Times New Roman" panose="02020603050405020304" pitchFamily="18" charset="0"/>
            </a:rPr>
            <a:t> поселениями</a:t>
          </a:r>
          <a:endParaRPr lang="ru-RU" sz="2600" b="1" dirty="0" smtClean="0">
            <a:solidFill>
              <a:schemeClr val="bg1"/>
            </a:solidFill>
            <a:latin typeface="Constantia" panose="02030602050306030303" pitchFamily="18" charset="0"/>
          </a:endParaRPr>
        </a:p>
      </dgm:t>
    </dgm:pt>
    <dgm:pt modelId="{EFA42D9C-4B2A-44F0-8DB0-765CC6899342}" type="parTrans" cxnId="{12A5D675-1F81-4805-AF97-68C29E939419}">
      <dgm:prSet/>
      <dgm:spPr>
        <a:ln>
          <a:solidFill>
            <a:schemeClr val="tx1"/>
          </a:solidFill>
          <a:tailEnd type="stealth" w="lg" len="lg"/>
        </a:ln>
      </dgm:spPr>
      <dgm:t>
        <a:bodyPr/>
        <a:lstStyle/>
        <a:p>
          <a:endParaRPr lang="ru-RU"/>
        </a:p>
      </dgm:t>
    </dgm:pt>
    <dgm:pt modelId="{03A46AF6-E8B8-4415-A2C8-69FB2151E131}" type="sibTrans" cxnId="{12A5D675-1F81-4805-AF97-68C29E939419}">
      <dgm:prSet/>
      <dgm:spPr/>
      <dgm:t>
        <a:bodyPr/>
        <a:lstStyle/>
        <a:p>
          <a:endParaRPr lang="ru-RU"/>
        </a:p>
      </dgm:t>
    </dgm:pt>
    <dgm:pt modelId="{25611472-E7AD-4BB4-9CB0-A1A183E8D992}">
      <dgm:prSet phldrT="[Текст]" custT="1"/>
      <dgm:spPr>
        <a:solidFill>
          <a:srgbClr val="009900">
            <a:alpha val="90000"/>
          </a:srgbClr>
        </a:solidFill>
      </dgm:spPr>
      <dgm:t>
        <a:bodyPr/>
        <a:lstStyle/>
        <a:p>
          <a:pPr>
            <a:lnSpc>
              <a:spcPts val="2600"/>
            </a:lnSpc>
          </a:pPr>
          <a:r>
            <a:rPr lang="ru-RU" sz="2400" b="1" dirty="0" smtClean="0">
              <a:solidFill>
                <a:schemeClr val="bg1"/>
              </a:solidFill>
              <a:latin typeface="Constantia" panose="02030602050306030303" pitchFamily="18" charset="0"/>
            </a:rPr>
            <a:t>Реализовано</a:t>
          </a:r>
          <a:r>
            <a:rPr lang="ru-RU" sz="2400" b="1" dirty="0" smtClean="0">
              <a:solidFill>
                <a:srgbClr val="FF0000"/>
              </a:solidFill>
              <a:latin typeface="Constantia" panose="02030602050306030303" pitchFamily="18" charset="0"/>
            </a:rPr>
            <a:t> </a:t>
          </a:r>
          <a:r>
            <a: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942</a:t>
          </a:r>
          <a:r>
            <a:rPr lang="ru-RU" sz="2400" b="1" dirty="0" smtClean="0">
              <a:solidFill>
                <a:srgbClr val="FF0000"/>
              </a:solidFill>
              <a:latin typeface="Constantia" panose="02030602050306030303" pitchFamily="18" charset="0"/>
            </a:rPr>
            <a:t> </a:t>
          </a:r>
          <a:r>
            <a:rPr lang="ru-RU" sz="2400" b="1" dirty="0" smtClean="0">
              <a:solidFill>
                <a:schemeClr val="bg1"/>
              </a:solidFill>
              <a:latin typeface="Constantia" panose="02030602050306030303" pitchFamily="18" charset="0"/>
            </a:rPr>
            <a:t>мероприятия на сумму субсидии </a:t>
          </a:r>
          <a:r>
            <a:rPr lang="ru-RU" sz="2800" b="1" dirty="0" smtClean="0">
              <a:solidFill>
                <a:schemeClr val="bg1"/>
              </a:solidFill>
              <a:latin typeface="Constantia" panose="02030602050306030303" pitchFamily="18" charset="0"/>
            </a:rPr>
            <a:t>201,4</a:t>
          </a:r>
          <a:r>
            <a:rPr lang="ru-RU" sz="2400" b="1" dirty="0" smtClean="0">
              <a:solidFill>
                <a:schemeClr val="bg1"/>
              </a:solidFill>
              <a:latin typeface="Constantia" panose="02030602050306030303" pitchFamily="18" charset="0"/>
            </a:rPr>
            <a:t> млн руб., </a:t>
          </a:r>
          <a:r>
            <a:rPr lang="ru-RU" sz="2800" b="1" dirty="0" smtClean="0">
              <a:solidFill>
                <a:schemeClr val="bg1"/>
              </a:solidFill>
              <a:latin typeface="Constantia" panose="02030602050306030303" pitchFamily="18" charset="0"/>
            </a:rPr>
            <a:t>47,5</a:t>
          </a:r>
          <a:r>
            <a:rPr lang="ru-RU" sz="2400" b="1" dirty="0" smtClean="0">
              <a:solidFill>
                <a:schemeClr val="bg1"/>
              </a:solidFill>
              <a:latin typeface="Constantia" panose="02030602050306030303" pitchFamily="18" charset="0"/>
            </a:rPr>
            <a:t> млн руб. – средства местных бюджетов</a:t>
          </a:r>
          <a:endParaRPr lang="ru-RU" sz="2400" b="1" dirty="0">
            <a:solidFill>
              <a:schemeClr val="bg1"/>
            </a:solidFill>
            <a:latin typeface="Constantia" panose="02030602050306030303" pitchFamily="18" charset="0"/>
          </a:endParaRPr>
        </a:p>
      </dgm:t>
    </dgm:pt>
    <dgm:pt modelId="{70F20C0C-F40F-453F-8D65-A02E4937B97E}" type="parTrans" cxnId="{A5AFB626-00CB-46C7-88CF-BCBD363D0D26}">
      <dgm:prSet/>
      <dgm:spPr>
        <a:ln>
          <a:solidFill>
            <a:schemeClr val="tx1"/>
          </a:solidFill>
          <a:tailEnd type="stealth" w="lg" len="lg"/>
        </a:ln>
      </dgm:spPr>
      <dgm:t>
        <a:bodyPr/>
        <a:lstStyle/>
        <a:p>
          <a:endParaRPr lang="ru-RU"/>
        </a:p>
      </dgm:t>
    </dgm:pt>
    <dgm:pt modelId="{6A16CAA8-8814-472B-A002-1C19846C347C}" type="sibTrans" cxnId="{A5AFB626-00CB-46C7-88CF-BCBD363D0D26}">
      <dgm:prSet/>
      <dgm:spPr/>
      <dgm:t>
        <a:bodyPr/>
        <a:lstStyle/>
        <a:p>
          <a:endParaRPr lang="ru-RU"/>
        </a:p>
      </dgm:t>
    </dgm:pt>
    <dgm:pt modelId="{7975862D-2772-460F-9A8E-329C57B21C23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2800" b="1" dirty="0" smtClean="0">
              <a:latin typeface="Constantia" panose="02030602050306030303" pitchFamily="18" charset="0"/>
            </a:rPr>
            <a:t>Реализация закона «об инициативных комиссиях»</a:t>
          </a:r>
          <a:endParaRPr lang="ru-RU" sz="2800" b="1" dirty="0">
            <a:latin typeface="Constantia" panose="02030602050306030303" pitchFamily="18" charset="0"/>
          </a:endParaRPr>
        </a:p>
      </dgm:t>
    </dgm:pt>
    <dgm:pt modelId="{946FF63C-43FA-4E2E-A8FA-F0E861269FE6}" type="parTrans" cxnId="{A21C1CC5-6052-4640-BBF4-001A482456DE}">
      <dgm:prSet/>
      <dgm:spPr/>
      <dgm:t>
        <a:bodyPr/>
        <a:lstStyle/>
        <a:p>
          <a:endParaRPr lang="ru-RU"/>
        </a:p>
      </dgm:t>
    </dgm:pt>
    <dgm:pt modelId="{7D8CA8FF-3508-42CB-8048-EB5C5E0F7A07}" type="sibTrans" cxnId="{A21C1CC5-6052-4640-BBF4-001A482456DE}">
      <dgm:prSet/>
      <dgm:spPr/>
      <dgm:t>
        <a:bodyPr/>
        <a:lstStyle/>
        <a:p>
          <a:endParaRPr lang="ru-RU"/>
        </a:p>
      </dgm:t>
    </dgm:pt>
    <dgm:pt modelId="{A019095E-7A03-47B3-8A87-CC37A4074A68}">
      <dgm:prSet phldrT="[Текст]" custT="1"/>
      <dgm:spPr>
        <a:solidFill>
          <a:srgbClr val="009900">
            <a:alpha val="90000"/>
          </a:srgbClr>
        </a:solidFill>
      </dgm:spPr>
      <dgm:t>
        <a:bodyPr/>
        <a:lstStyle/>
        <a:p>
          <a:pPr>
            <a:lnSpc>
              <a:spcPts val="2600"/>
            </a:lnSpc>
          </a:pPr>
          <a:r>
            <a:rPr lang="ru-RU" sz="2600" b="1" dirty="0" smtClean="0">
              <a:solidFill>
                <a:schemeClr val="bg1"/>
              </a:solidFill>
              <a:latin typeface="Constantia" panose="02030602050306030303" pitchFamily="18" charset="0"/>
            </a:rPr>
            <a:t>Соглашения заключены со </a:t>
          </a:r>
          <a:r>
            <a: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179</a:t>
          </a:r>
          <a:r>
            <a:rPr lang="ru-RU" sz="2600" b="1" dirty="0" smtClean="0">
              <a:solidFill>
                <a:schemeClr val="bg1"/>
              </a:solidFill>
              <a:latin typeface="Constantia" panose="02030602050306030303" pitchFamily="18" charset="0"/>
            </a:rPr>
            <a:t> поселениями и </a:t>
          </a:r>
          <a:r>
            <a: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ГО</a:t>
          </a:r>
          <a:endParaRPr lang="ru-RU" sz="26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B72972BE-C898-4282-94FA-7557C83C150D}" type="parTrans" cxnId="{BAF39D1F-5041-4AD2-AF98-7D9BE7279FF8}">
      <dgm:prSet/>
      <dgm:spPr>
        <a:ln>
          <a:solidFill>
            <a:schemeClr val="tx1"/>
          </a:solidFill>
          <a:tailEnd type="stealth" w="lg" len="lg"/>
        </a:ln>
      </dgm:spPr>
      <dgm:t>
        <a:bodyPr/>
        <a:lstStyle/>
        <a:p>
          <a:endParaRPr lang="ru-RU"/>
        </a:p>
      </dgm:t>
    </dgm:pt>
    <dgm:pt modelId="{1FEC1DC9-B662-4BFC-9770-BD0651CE7F10}" type="sibTrans" cxnId="{BAF39D1F-5041-4AD2-AF98-7D9BE7279FF8}">
      <dgm:prSet/>
      <dgm:spPr/>
      <dgm:t>
        <a:bodyPr/>
        <a:lstStyle/>
        <a:p>
          <a:endParaRPr lang="ru-RU"/>
        </a:p>
      </dgm:t>
    </dgm:pt>
    <dgm:pt modelId="{270C7D65-02C4-4D33-9EC2-359A34AA8AB3}">
      <dgm:prSet phldrT="[Текст]" custT="1"/>
      <dgm:spPr>
        <a:solidFill>
          <a:srgbClr val="009900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ru-RU" sz="2400" b="1" dirty="0" smtClean="0">
              <a:solidFill>
                <a:schemeClr val="bg1"/>
              </a:solidFill>
              <a:latin typeface="Constantia" panose="02030602050306030303" pitchFamily="18" charset="0"/>
            </a:rPr>
            <a:t>Реализовано </a:t>
          </a:r>
          <a:r>
            <a: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245</a:t>
          </a:r>
          <a:r>
            <a:rPr lang="ru-RU" sz="2400" b="1" dirty="0" smtClean="0">
              <a:solidFill>
                <a:schemeClr val="bg1"/>
              </a:solidFill>
              <a:latin typeface="Constantia" panose="02030602050306030303" pitchFamily="18" charset="0"/>
            </a:rPr>
            <a:t> проектов на сумму субсидии </a:t>
          </a:r>
          <a:r>
            <a:rPr lang="ru-RU" sz="2800" b="1" dirty="0" smtClean="0">
              <a:solidFill>
                <a:schemeClr val="bg1"/>
              </a:solidFill>
              <a:latin typeface="Constantia" panose="02030602050306030303" pitchFamily="18" charset="0"/>
            </a:rPr>
            <a:t>232,5</a:t>
          </a:r>
          <a:r>
            <a:rPr lang="ru-RU" sz="2400" b="1" dirty="0" smtClean="0">
              <a:solidFill>
                <a:schemeClr val="bg1"/>
              </a:solidFill>
              <a:latin typeface="Constantia" panose="02030602050306030303" pitchFamily="18" charset="0"/>
            </a:rPr>
            <a:t> млн руб., </a:t>
          </a:r>
          <a:r>
            <a:rPr lang="ru-RU" sz="2800" b="1" dirty="0" smtClean="0">
              <a:solidFill>
                <a:schemeClr val="bg1"/>
              </a:solidFill>
              <a:latin typeface="Constantia" panose="02030602050306030303" pitchFamily="18" charset="0"/>
            </a:rPr>
            <a:t>54,6</a:t>
          </a:r>
          <a:r>
            <a:rPr lang="ru-RU" sz="2400" b="1" dirty="0" smtClean="0">
              <a:solidFill>
                <a:schemeClr val="bg1"/>
              </a:solidFill>
              <a:latin typeface="Constantia" panose="02030602050306030303" pitchFamily="18" charset="0"/>
            </a:rPr>
            <a:t> млн руб. – средства местных бюджетов, </a:t>
          </a:r>
          <a:r>
            <a:rPr lang="ru-RU" sz="2800" b="1" dirty="0" smtClean="0">
              <a:solidFill>
                <a:schemeClr val="bg1"/>
              </a:solidFill>
              <a:latin typeface="Constantia" panose="02030602050306030303" pitchFamily="18" charset="0"/>
            </a:rPr>
            <a:t>7 </a:t>
          </a:r>
          <a:r>
            <a:rPr lang="ru-RU" sz="2400" b="1" dirty="0" smtClean="0">
              <a:solidFill>
                <a:schemeClr val="bg1"/>
              </a:solidFill>
              <a:latin typeface="Constantia" panose="02030602050306030303" pitchFamily="18" charset="0"/>
            </a:rPr>
            <a:t>млн руб. – вклад граждан и бизнеса</a:t>
          </a:r>
          <a:endParaRPr lang="ru-RU" sz="2400" b="1" dirty="0">
            <a:solidFill>
              <a:schemeClr val="bg1"/>
            </a:solidFill>
            <a:latin typeface="Constantia" panose="02030602050306030303" pitchFamily="18" charset="0"/>
          </a:endParaRPr>
        </a:p>
      </dgm:t>
    </dgm:pt>
    <dgm:pt modelId="{91271B4C-04E1-4520-BD2E-FAC71347FB64}" type="parTrans" cxnId="{D06EA76A-5939-4A91-9E2D-FAAC5C1FF21A}">
      <dgm:prSet/>
      <dgm:spPr>
        <a:ln>
          <a:solidFill>
            <a:schemeClr val="tx1"/>
          </a:solidFill>
          <a:tailEnd type="stealth" w="lg" len="lg"/>
        </a:ln>
      </dgm:spPr>
      <dgm:t>
        <a:bodyPr/>
        <a:lstStyle/>
        <a:p>
          <a:endParaRPr lang="ru-RU"/>
        </a:p>
      </dgm:t>
    </dgm:pt>
    <dgm:pt modelId="{86EEB5AE-7039-4F90-AC07-99CB11CD4CB0}" type="sibTrans" cxnId="{D06EA76A-5939-4A91-9E2D-FAAC5C1FF21A}">
      <dgm:prSet/>
      <dgm:spPr/>
      <dgm:t>
        <a:bodyPr/>
        <a:lstStyle/>
        <a:p>
          <a:endParaRPr lang="ru-RU"/>
        </a:p>
      </dgm:t>
    </dgm:pt>
    <dgm:pt modelId="{854731E4-BF46-47A4-95E6-7447EF5837B9}" type="pres">
      <dgm:prSet presAssocID="{D0D37870-7E59-458E-A3B2-8A566984DA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8A9DA30-5028-4CC5-ADAB-496E7710AE47}" type="pres">
      <dgm:prSet presAssocID="{C89B78CC-CA41-4082-8848-FA2EDF62C641}" presName="root" presStyleCnt="0"/>
      <dgm:spPr/>
    </dgm:pt>
    <dgm:pt modelId="{CA134EE9-6D28-4356-A8BE-2C9611826E97}" type="pres">
      <dgm:prSet presAssocID="{C89B78CC-CA41-4082-8848-FA2EDF62C641}" presName="rootComposite" presStyleCnt="0"/>
      <dgm:spPr/>
    </dgm:pt>
    <dgm:pt modelId="{E0D8A919-48B3-4062-95E1-29CC77AEA77A}" type="pres">
      <dgm:prSet presAssocID="{C89B78CC-CA41-4082-8848-FA2EDF62C641}" presName="rootText" presStyleLbl="node1" presStyleIdx="0" presStyleCnt="2" custScaleX="145532" custScaleY="89332" custLinFactNeighborX="-4357" custLinFactNeighborY="-4941"/>
      <dgm:spPr/>
      <dgm:t>
        <a:bodyPr/>
        <a:lstStyle/>
        <a:p>
          <a:endParaRPr lang="ru-RU"/>
        </a:p>
      </dgm:t>
    </dgm:pt>
    <dgm:pt modelId="{2576ED8C-C9BD-4F9C-886C-196920CAC805}" type="pres">
      <dgm:prSet presAssocID="{C89B78CC-CA41-4082-8848-FA2EDF62C641}" presName="rootConnector" presStyleLbl="node1" presStyleIdx="0" presStyleCnt="2"/>
      <dgm:spPr/>
      <dgm:t>
        <a:bodyPr/>
        <a:lstStyle/>
        <a:p>
          <a:endParaRPr lang="ru-RU"/>
        </a:p>
      </dgm:t>
    </dgm:pt>
    <dgm:pt modelId="{92D5AF43-8FC5-4AC0-BCCD-BBFF6DA33D6A}" type="pres">
      <dgm:prSet presAssocID="{C89B78CC-CA41-4082-8848-FA2EDF62C641}" presName="childShape" presStyleCnt="0"/>
      <dgm:spPr/>
    </dgm:pt>
    <dgm:pt modelId="{7995E8D2-DD96-448F-BB3C-E20FC4DCB44E}" type="pres">
      <dgm:prSet presAssocID="{EFA42D9C-4B2A-44F0-8DB0-765CC689934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CF37FE8D-597B-4A10-AAF3-813F4E515C48}" type="pres">
      <dgm:prSet presAssocID="{345B6784-C4ED-4087-8632-671484B03D61}" presName="childText" presStyleLbl="bgAcc1" presStyleIdx="0" presStyleCnt="4" custScaleX="165712" custScaleY="75038" custLinFactNeighborX="-8373" custLinFactNeighborY="-7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0495D-12F6-4BDB-A6E1-DD1FDF6F262B}" type="pres">
      <dgm:prSet presAssocID="{70F20C0C-F40F-453F-8D65-A02E4937B97E}" presName="Name13" presStyleLbl="parChTrans1D2" presStyleIdx="1" presStyleCnt="4"/>
      <dgm:spPr/>
      <dgm:t>
        <a:bodyPr/>
        <a:lstStyle/>
        <a:p>
          <a:endParaRPr lang="ru-RU"/>
        </a:p>
      </dgm:t>
    </dgm:pt>
    <dgm:pt modelId="{DE9D9EE6-4292-42BC-BA70-1C3B5A319B4C}" type="pres">
      <dgm:prSet presAssocID="{25611472-E7AD-4BB4-9CB0-A1A183E8D992}" presName="childText" presStyleLbl="bgAcc1" presStyleIdx="1" presStyleCnt="4" custScaleX="182360" custScaleY="154291" custLinFactNeighborX="-6319" custLinFactNeighborY="-5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7DB0C-92A5-4BEE-81EE-D78AB55D6E02}" type="pres">
      <dgm:prSet presAssocID="{7975862D-2772-460F-9A8E-329C57B21C23}" presName="root" presStyleCnt="0"/>
      <dgm:spPr/>
    </dgm:pt>
    <dgm:pt modelId="{D1BD51A2-F19A-4DE3-9FB5-8CEA6BB56898}" type="pres">
      <dgm:prSet presAssocID="{7975862D-2772-460F-9A8E-329C57B21C23}" presName="rootComposite" presStyleCnt="0"/>
      <dgm:spPr/>
    </dgm:pt>
    <dgm:pt modelId="{3D05BB88-1BF7-463A-A7B9-0027B95290DF}" type="pres">
      <dgm:prSet presAssocID="{7975862D-2772-460F-9A8E-329C57B21C23}" presName="rootText" presStyleLbl="node1" presStyleIdx="1" presStyleCnt="2" custScaleX="147575" custScaleY="90901" custLinFactNeighborX="2443" custLinFactNeighborY="-4941"/>
      <dgm:spPr/>
      <dgm:t>
        <a:bodyPr/>
        <a:lstStyle/>
        <a:p>
          <a:endParaRPr lang="ru-RU"/>
        </a:p>
      </dgm:t>
    </dgm:pt>
    <dgm:pt modelId="{C34DFBBC-B5BC-4BA7-9D10-3C36936F0451}" type="pres">
      <dgm:prSet presAssocID="{7975862D-2772-460F-9A8E-329C57B21C23}" presName="rootConnector" presStyleLbl="node1" presStyleIdx="1" presStyleCnt="2"/>
      <dgm:spPr/>
      <dgm:t>
        <a:bodyPr/>
        <a:lstStyle/>
        <a:p>
          <a:endParaRPr lang="ru-RU"/>
        </a:p>
      </dgm:t>
    </dgm:pt>
    <dgm:pt modelId="{F542F96C-1481-4679-B5CC-8061E746D419}" type="pres">
      <dgm:prSet presAssocID="{7975862D-2772-460F-9A8E-329C57B21C23}" presName="childShape" presStyleCnt="0"/>
      <dgm:spPr/>
    </dgm:pt>
    <dgm:pt modelId="{5BF38531-53A5-4DD4-9D92-D9B8D0C9E60F}" type="pres">
      <dgm:prSet presAssocID="{B72972BE-C898-4282-94FA-7557C83C150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68730E81-8355-4412-BC58-327C0C2847A3}" type="pres">
      <dgm:prSet presAssocID="{A019095E-7A03-47B3-8A87-CC37A4074A68}" presName="childText" presStyleLbl="bgAcc1" presStyleIdx="2" presStyleCnt="4" custScaleX="163961" custScaleY="78240" custLinFactNeighborX="-3230" custLinFactNeighborY="-8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5380EE-E493-4E0A-97E7-964D994CA22F}" type="pres">
      <dgm:prSet presAssocID="{91271B4C-04E1-4520-BD2E-FAC71347FB64}" presName="Name13" presStyleLbl="parChTrans1D2" presStyleIdx="3" presStyleCnt="4"/>
      <dgm:spPr/>
      <dgm:t>
        <a:bodyPr/>
        <a:lstStyle/>
        <a:p>
          <a:endParaRPr lang="ru-RU"/>
        </a:p>
      </dgm:t>
    </dgm:pt>
    <dgm:pt modelId="{A4C02A13-AD1A-4663-9B65-9640CD71C793}" type="pres">
      <dgm:prSet presAssocID="{270C7D65-02C4-4D33-9EC2-359A34AA8AB3}" presName="childText" presStyleLbl="bgAcc1" presStyleIdx="3" presStyleCnt="4" custScaleX="192398" custScaleY="164222" custLinFactNeighborX="-5751" custLinFactNeighborY="-10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AFB626-00CB-46C7-88CF-BCBD363D0D26}" srcId="{C89B78CC-CA41-4082-8848-FA2EDF62C641}" destId="{25611472-E7AD-4BB4-9CB0-A1A183E8D992}" srcOrd="1" destOrd="0" parTransId="{70F20C0C-F40F-453F-8D65-A02E4937B97E}" sibTransId="{6A16CAA8-8814-472B-A002-1C19846C347C}"/>
    <dgm:cxn modelId="{A42E1DF1-4E61-4D1D-A3F0-E5989B6F76DF}" type="presOf" srcId="{91271B4C-04E1-4520-BD2E-FAC71347FB64}" destId="{125380EE-E493-4E0A-97E7-964D994CA22F}" srcOrd="0" destOrd="0" presId="urn:microsoft.com/office/officeart/2005/8/layout/hierarchy3"/>
    <dgm:cxn modelId="{6BB127BA-63B8-4839-A132-50CFF707D035}" type="presOf" srcId="{270C7D65-02C4-4D33-9EC2-359A34AA8AB3}" destId="{A4C02A13-AD1A-4663-9B65-9640CD71C793}" srcOrd="0" destOrd="0" presId="urn:microsoft.com/office/officeart/2005/8/layout/hierarchy3"/>
    <dgm:cxn modelId="{72E61882-0A89-4478-A4E1-9462442D8504}" type="presOf" srcId="{70F20C0C-F40F-453F-8D65-A02E4937B97E}" destId="{C050495D-12F6-4BDB-A6E1-DD1FDF6F262B}" srcOrd="0" destOrd="0" presId="urn:microsoft.com/office/officeart/2005/8/layout/hierarchy3"/>
    <dgm:cxn modelId="{1D212589-CC08-4FFF-A825-3DA271E26536}" type="presOf" srcId="{345B6784-C4ED-4087-8632-671484B03D61}" destId="{CF37FE8D-597B-4A10-AAF3-813F4E515C48}" srcOrd="0" destOrd="0" presId="urn:microsoft.com/office/officeart/2005/8/layout/hierarchy3"/>
    <dgm:cxn modelId="{856AC409-45CF-47F0-95F3-9A671CB29CCD}" type="presOf" srcId="{EFA42D9C-4B2A-44F0-8DB0-765CC6899342}" destId="{7995E8D2-DD96-448F-BB3C-E20FC4DCB44E}" srcOrd="0" destOrd="0" presId="urn:microsoft.com/office/officeart/2005/8/layout/hierarchy3"/>
    <dgm:cxn modelId="{D06EA76A-5939-4A91-9E2D-FAAC5C1FF21A}" srcId="{7975862D-2772-460F-9A8E-329C57B21C23}" destId="{270C7D65-02C4-4D33-9EC2-359A34AA8AB3}" srcOrd="1" destOrd="0" parTransId="{91271B4C-04E1-4520-BD2E-FAC71347FB64}" sibTransId="{86EEB5AE-7039-4F90-AC07-99CB11CD4CB0}"/>
    <dgm:cxn modelId="{DEF85C4B-2955-4874-B59B-3FA932B6AF36}" type="presOf" srcId="{C89B78CC-CA41-4082-8848-FA2EDF62C641}" destId="{2576ED8C-C9BD-4F9C-886C-196920CAC805}" srcOrd="1" destOrd="0" presId="urn:microsoft.com/office/officeart/2005/8/layout/hierarchy3"/>
    <dgm:cxn modelId="{BAF39D1F-5041-4AD2-AF98-7D9BE7279FF8}" srcId="{7975862D-2772-460F-9A8E-329C57B21C23}" destId="{A019095E-7A03-47B3-8A87-CC37A4074A68}" srcOrd="0" destOrd="0" parTransId="{B72972BE-C898-4282-94FA-7557C83C150D}" sibTransId="{1FEC1DC9-B662-4BFC-9770-BD0651CE7F10}"/>
    <dgm:cxn modelId="{0E43D54D-5076-41A7-B52B-D246040A3A90}" type="presOf" srcId="{A019095E-7A03-47B3-8A87-CC37A4074A68}" destId="{68730E81-8355-4412-BC58-327C0C2847A3}" srcOrd="0" destOrd="0" presId="urn:microsoft.com/office/officeart/2005/8/layout/hierarchy3"/>
    <dgm:cxn modelId="{1C473574-5687-4991-8852-C0E1C7D1435A}" type="presOf" srcId="{B72972BE-C898-4282-94FA-7557C83C150D}" destId="{5BF38531-53A5-4DD4-9D92-D9B8D0C9E60F}" srcOrd="0" destOrd="0" presId="urn:microsoft.com/office/officeart/2005/8/layout/hierarchy3"/>
    <dgm:cxn modelId="{A21C1CC5-6052-4640-BBF4-001A482456DE}" srcId="{D0D37870-7E59-458E-A3B2-8A566984DA86}" destId="{7975862D-2772-460F-9A8E-329C57B21C23}" srcOrd="1" destOrd="0" parTransId="{946FF63C-43FA-4E2E-A8FA-F0E861269FE6}" sibTransId="{7D8CA8FF-3508-42CB-8048-EB5C5E0F7A07}"/>
    <dgm:cxn modelId="{12A5D675-1F81-4805-AF97-68C29E939419}" srcId="{C89B78CC-CA41-4082-8848-FA2EDF62C641}" destId="{345B6784-C4ED-4087-8632-671484B03D61}" srcOrd="0" destOrd="0" parTransId="{EFA42D9C-4B2A-44F0-8DB0-765CC6899342}" sibTransId="{03A46AF6-E8B8-4415-A2C8-69FB2151E131}"/>
    <dgm:cxn modelId="{827ECD4D-950C-4CEA-8D5B-9395A6E458E6}" srcId="{D0D37870-7E59-458E-A3B2-8A566984DA86}" destId="{C89B78CC-CA41-4082-8848-FA2EDF62C641}" srcOrd="0" destOrd="0" parTransId="{21A1C6BA-8D6F-41E1-A978-67FE5BF711BB}" sibTransId="{15DEDA2D-8FFE-4084-A02A-9682D8D5D893}"/>
    <dgm:cxn modelId="{872EB936-048B-4193-9FF8-8C2062BEFEDF}" type="presOf" srcId="{C89B78CC-CA41-4082-8848-FA2EDF62C641}" destId="{E0D8A919-48B3-4062-95E1-29CC77AEA77A}" srcOrd="0" destOrd="0" presId="urn:microsoft.com/office/officeart/2005/8/layout/hierarchy3"/>
    <dgm:cxn modelId="{6368877B-E296-4D91-BFFD-A58D1CCE4F31}" type="presOf" srcId="{D0D37870-7E59-458E-A3B2-8A566984DA86}" destId="{854731E4-BF46-47A4-95E6-7447EF5837B9}" srcOrd="0" destOrd="0" presId="urn:microsoft.com/office/officeart/2005/8/layout/hierarchy3"/>
    <dgm:cxn modelId="{8415FA5A-17F3-4531-B4DE-03C8C17C3C1B}" type="presOf" srcId="{7975862D-2772-460F-9A8E-329C57B21C23}" destId="{3D05BB88-1BF7-463A-A7B9-0027B95290DF}" srcOrd="0" destOrd="0" presId="urn:microsoft.com/office/officeart/2005/8/layout/hierarchy3"/>
    <dgm:cxn modelId="{DC108EAA-D2F2-4002-B622-6D687CDCDD44}" type="presOf" srcId="{25611472-E7AD-4BB4-9CB0-A1A183E8D992}" destId="{DE9D9EE6-4292-42BC-BA70-1C3B5A319B4C}" srcOrd="0" destOrd="0" presId="urn:microsoft.com/office/officeart/2005/8/layout/hierarchy3"/>
    <dgm:cxn modelId="{7687D35E-9B72-4397-8821-3781B4555DD2}" type="presOf" srcId="{7975862D-2772-460F-9A8E-329C57B21C23}" destId="{C34DFBBC-B5BC-4BA7-9D10-3C36936F0451}" srcOrd="1" destOrd="0" presId="urn:microsoft.com/office/officeart/2005/8/layout/hierarchy3"/>
    <dgm:cxn modelId="{62A5CB00-5A0C-423A-B26F-81A6E31317A5}" type="presParOf" srcId="{854731E4-BF46-47A4-95E6-7447EF5837B9}" destId="{D8A9DA30-5028-4CC5-ADAB-496E7710AE47}" srcOrd="0" destOrd="0" presId="urn:microsoft.com/office/officeart/2005/8/layout/hierarchy3"/>
    <dgm:cxn modelId="{7C809B6C-B95C-49EF-BA75-7FE165D0E1BA}" type="presParOf" srcId="{D8A9DA30-5028-4CC5-ADAB-496E7710AE47}" destId="{CA134EE9-6D28-4356-A8BE-2C9611826E97}" srcOrd="0" destOrd="0" presId="urn:microsoft.com/office/officeart/2005/8/layout/hierarchy3"/>
    <dgm:cxn modelId="{DD23C609-2A1C-4659-B682-263FE711411B}" type="presParOf" srcId="{CA134EE9-6D28-4356-A8BE-2C9611826E97}" destId="{E0D8A919-48B3-4062-95E1-29CC77AEA77A}" srcOrd="0" destOrd="0" presId="urn:microsoft.com/office/officeart/2005/8/layout/hierarchy3"/>
    <dgm:cxn modelId="{BA45FB90-48BE-4704-AE85-AFF0C35CE050}" type="presParOf" srcId="{CA134EE9-6D28-4356-A8BE-2C9611826E97}" destId="{2576ED8C-C9BD-4F9C-886C-196920CAC805}" srcOrd="1" destOrd="0" presId="urn:microsoft.com/office/officeart/2005/8/layout/hierarchy3"/>
    <dgm:cxn modelId="{005A2A0A-F377-4534-8837-5781782A883E}" type="presParOf" srcId="{D8A9DA30-5028-4CC5-ADAB-496E7710AE47}" destId="{92D5AF43-8FC5-4AC0-BCCD-BBFF6DA33D6A}" srcOrd="1" destOrd="0" presId="urn:microsoft.com/office/officeart/2005/8/layout/hierarchy3"/>
    <dgm:cxn modelId="{8F50E47D-D67E-41A8-8F68-D3C4FA68D3D9}" type="presParOf" srcId="{92D5AF43-8FC5-4AC0-BCCD-BBFF6DA33D6A}" destId="{7995E8D2-DD96-448F-BB3C-E20FC4DCB44E}" srcOrd="0" destOrd="0" presId="urn:microsoft.com/office/officeart/2005/8/layout/hierarchy3"/>
    <dgm:cxn modelId="{FC1F4479-0FA8-49B6-B65C-16FED6DA9811}" type="presParOf" srcId="{92D5AF43-8FC5-4AC0-BCCD-BBFF6DA33D6A}" destId="{CF37FE8D-597B-4A10-AAF3-813F4E515C48}" srcOrd="1" destOrd="0" presId="urn:microsoft.com/office/officeart/2005/8/layout/hierarchy3"/>
    <dgm:cxn modelId="{4761FFC3-3E0C-4F69-A6E1-8F517E1BC0BD}" type="presParOf" srcId="{92D5AF43-8FC5-4AC0-BCCD-BBFF6DA33D6A}" destId="{C050495D-12F6-4BDB-A6E1-DD1FDF6F262B}" srcOrd="2" destOrd="0" presId="urn:microsoft.com/office/officeart/2005/8/layout/hierarchy3"/>
    <dgm:cxn modelId="{DC048A6A-F19B-4622-9C9E-D41BA747F557}" type="presParOf" srcId="{92D5AF43-8FC5-4AC0-BCCD-BBFF6DA33D6A}" destId="{DE9D9EE6-4292-42BC-BA70-1C3B5A319B4C}" srcOrd="3" destOrd="0" presId="urn:microsoft.com/office/officeart/2005/8/layout/hierarchy3"/>
    <dgm:cxn modelId="{455A7361-6F71-458A-AAA3-492D5D5F9738}" type="presParOf" srcId="{854731E4-BF46-47A4-95E6-7447EF5837B9}" destId="{D7E7DB0C-92A5-4BEE-81EE-D78AB55D6E02}" srcOrd="1" destOrd="0" presId="urn:microsoft.com/office/officeart/2005/8/layout/hierarchy3"/>
    <dgm:cxn modelId="{90583A5E-E818-4F6F-AA1D-ACA96316C985}" type="presParOf" srcId="{D7E7DB0C-92A5-4BEE-81EE-D78AB55D6E02}" destId="{D1BD51A2-F19A-4DE3-9FB5-8CEA6BB56898}" srcOrd="0" destOrd="0" presId="urn:microsoft.com/office/officeart/2005/8/layout/hierarchy3"/>
    <dgm:cxn modelId="{3CEA5F04-299F-4BE6-B521-EB98C45DF0C8}" type="presParOf" srcId="{D1BD51A2-F19A-4DE3-9FB5-8CEA6BB56898}" destId="{3D05BB88-1BF7-463A-A7B9-0027B95290DF}" srcOrd="0" destOrd="0" presId="urn:microsoft.com/office/officeart/2005/8/layout/hierarchy3"/>
    <dgm:cxn modelId="{1C51D4AD-2267-4F72-A95E-B8444827B4F1}" type="presParOf" srcId="{D1BD51A2-F19A-4DE3-9FB5-8CEA6BB56898}" destId="{C34DFBBC-B5BC-4BA7-9D10-3C36936F0451}" srcOrd="1" destOrd="0" presId="urn:microsoft.com/office/officeart/2005/8/layout/hierarchy3"/>
    <dgm:cxn modelId="{F95F6193-43E7-44A5-B24F-6A029F5AC608}" type="presParOf" srcId="{D7E7DB0C-92A5-4BEE-81EE-D78AB55D6E02}" destId="{F542F96C-1481-4679-B5CC-8061E746D419}" srcOrd="1" destOrd="0" presId="urn:microsoft.com/office/officeart/2005/8/layout/hierarchy3"/>
    <dgm:cxn modelId="{8860A483-7DB1-4DBE-A3D8-A174131D3717}" type="presParOf" srcId="{F542F96C-1481-4679-B5CC-8061E746D419}" destId="{5BF38531-53A5-4DD4-9D92-D9B8D0C9E60F}" srcOrd="0" destOrd="0" presId="urn:microsoft.com/office/officeart/2005/8/layout/hierarchy3"/>
    <dgm:cxn modelId="{AF79D8A8-AAF5-410E-8F2A-E7F3CAC92551}" type="presParOf" srcId="{F542F96C-1481-4679-B5CC-8061E746D419}" destId="{68730E81-8355-4412-BC58-327C0C2847A3}" srcOrd="1" destOrd="0" presId="urn:microsoft.com/office/officeart/2005/8/layout/hierarchy3"/>
    <dgm:cxn modelId="{2D0BD22D-D259-4B4A-9062-ABD2F24DEC33}" type="presParOf" srcId="{F542F96C-1481-4679-B5CC-8061E746D419}" destId="{125380EE-E493-4E0A-97E7-964D994CA22F}" srcOrd="2" destOrd="0" presId="urn:microsoft.com/office/officeart/2005/8/layout/hierarchy3"/>
    <dgm:cxn modelId="{285FB5B9-C9A4-450D-82C9-74C0EAC2D4FB}" type="presParOf" srcId="{F542F96C-1481-4679-B5CC-8061E746D419}" destId="{A4C02A13-AD1A-4663-9B65-9640CD71C793}" srcOrd="3" destOrd="0" presId="urn:microsoft.com/office/officeart/2005/8/layout/hierarchy3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F32F47-400C-4F8F-952B-3E552A24D8AC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F1450C-5723-4D34-860F-265D2323A750}">
      <dgm:prSet phldrT="[Текст]" custT="1"/>
      <dgm:spPr>
        <a:xfrm>
          <a:off x="3803398" y="2177"/>
          <a:ext cx="890146" cy="890146"/>
        </a:xfrm>
        <a:solidFill>
          <a:srgbClr val="007E39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anchor="t"/>
        <a:lstStyle/>
        <a:p>
          <a:r>
            <a:rPr lang="ru-RU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1</a:t>
          </a:r>
          <a:endParaRPr lang="ru-RU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B24BDFF-B616-4CC5-B858-F2ED992B6CDE}" type="parTrans" cxnId="{C847AE5E-D5F8-4B9F-8594-7752E852580A}">
      <dgm:prSet/>
      <dgm:spPr/>
      <dgm:t>
        <a:bodyPr/>
        <a:lstStyle/>
        <a:p>
          <a:endParaRPr lang="ru-RU"/>
        </a:p>
      </dgm:t>
    </dgm:pt>
    <dgm:pt modelId="{450C68B1-B6EF-4551-B1EC-152C19316902}" type="sibTrans" cxnId="{C847AE5E-D5F8-4B9F-8594-7752E852580A}">
      <dgm:prSet/>
      <dgm:spPr>
        <a:xfrm>
          <a:off x="2153191" y="415205"/>
          <a:ext cx="4190561" cy="4190561"/>
        </a:xfr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2CAB6713-8995-41C7-B299-037C71A8779C}">
      <dgm:prSet phldrT="[Текст]" custT="1"/>
      <dgm:spPr>
        <a:xfrm>
          <a:off x="2016584" y="3097030"/>
          <a:ext cx="890146" cy="890146"/>
        </a:xfrm>
        <a:solidFill>
          <a:srgbClr val="660066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7</a:t>
          </a:r>
          <a:endParaRPr lang="ru-RU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860D409-12CD-4E8B-B7A0-893DF1A6BCE2}" type="parTrans" cxnId="{25E9BB10-2180-4F1A-837B-03775211F52C}">
      <dgm:prSet/>
      <dgm:spPr/>
      <dgm:t>
        <a:bodyPr/>
        <a:lstStyle/>
        <a:p>
          <a:endParaRPr lang="ru-RU"/>
        </a:p>
      </dgm:t>
    </dgm:pt>
    <dgm:pt modelId="{F5D872A6-E437-41FD-8C9C-80238DB5E961}" type="sibTrans" cxnId="{25E9BB10-2180-4F1A-837B-03775211F52C}">
      <dgm:prSet/>
      <dgm:spPr>
        <a:xfrm>
          <a:off x="2153191" y="415205"/>
          <a:ext cx="4190561" cy="4190561"/>
        </a:xfr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DD8329CD-6D54-4B95-BD1C-418AB7863937}">
      <dgm:prSet phldrT="[Текст]" custT="1"/>
      <dgm:spPr>
        <a:xfrm>
          <a:off x="1771508" y="1707136"/>
          <a:ext cx="890146" cy="890146"/>
        </a:xfrm>
        <a:solidFill>
          <a:srgbClr val="7030A0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8</a:t>
          </a:r>
          <a:endParaRPr lang="ru-RU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F07EBBA-F56B-44A2-B5B8-879BFA9658CC}" type="parTrans" cxnId="{DB258150-5976-49FC-B8C3-C95F2A45E1A9}">
      <dgm:prSet/>
      <dgm:spPr/>
      <dgm:t>
        <a:bodyPr/>
        <a:lstStyle/>
        <a:p>
          <a:endParaRPr lang="ru-RU"/>
        </a:p>
      </dgm:t>
    </dgm:pt>
    <dgm:pt modelId="{82D2F4FC-F9C6-48E7-A0F5-CF9386432079}" type="sibTrans" cxnId="{DB258150-5976-49FC-B8C3-C95F2A45E1A9}">
      <dgm:prSet/>
      <dgm:spPr>
        <a:xfrm>
          <a:off x="2153191" y="415205"/>
          <a:ext cx="4190561" cy="4190561"/>
        </a:xfr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6D6BF53F-28F9-47D9-BC0A-437EE6C51CB2}">
      <dgm:prSet phldrT="[Текст]" custT="1"/>
      <dgm:spPr>
        <a:xfrm>
          <a:off x="2477176" y="484883"/>
          <a:ext cx="890146" cy="890146"/>
        </a:xfrm>
        <a:solidFill>
          <a:srgbClr val="9D90A0">
            <a:lumMod val="75000"/>
          </a:srgbClr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9</a:t>
          </a:r>
          <a:endParaRPr lang="ru-RU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E7136E9-0BF8-490D-9B8B-225C811A5D81}" type="parTrans" cxnId="{CD719145-0E15-4AC6-B4F7-187C65512152}">
      <dgm:prSet/>
      <dgm:spPr/>
      <dgm:t>
        <a:bodyPr/>
        <a:lstStyle/>
        <a:p>
          <a:endParaRPr lang="ru-RU"/>
        </a:p>
      </dgm:t>
    </dgm:pt>
    <dgm:pt modelId="{B7E78A2F-61A7-464F-AB48-6E6C0DD025E5}" type="sibTrans" cxnId="{CD719145-0E15-4AC6-B4F7-187C65512152}">
      <dgm:prSet/>
      <dgm:spPr>
        <a:xfrm>
          <a:off x="2153191" y="415205"/>
          <a:ext cx="4190561" cy="4190561"/>
        </a:xfr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6E30AD2D-B364-4545-BEE8-B1567EFD93CB}">
      <dgm:prSet phldrT="[Текст]" custT="1"/>
      <dgm:spPr>
        <a:xfrm>
          <a:off x="3097730" y="4004220"/>
          <a:ext cx="890146" cy="890146"/>
        </a:xfrm>
        <a:solidFill>
          <a:srgbClr val="ACCBF9">
            <a:lumMod val="50000"/>
          </a:srgbClr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6</a:t>
          </a:r>
          <a:endParaRPr lang="ru-RU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BB1ECC0-89BA-4A90-B84B-B7170207C381}" type="parTrans" cxnId="{2B75680B-E9A1-4DA6-866E-CE18BA0E971F}">
      <dgm:prSet/>
      <dgm:spPr/>
      <dgm:t>
        <a:bodyPr/>
        <a:lstStyle/>
        <a:p>
          <a:endParaRPr lang="ru-RU"/>
        </a:p>
      </dgm:t>
    </dgm:pt>
    <dgm:pt modelId="{3860F709-727D-4732-9260-D8509007E1B5}" type="sibTrans" cxnId="{2B75680B-E9A1-4DA6-866E-CE18BA0E971F}">
      <dgm:prSet/>
      <dgm:spPr>
        <a:xfrm>
          <a:off x="2153191" y="415205"/>
          <a:ext cx="4190561" cy="4190561"/>
        </a:xfr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AF8D3C61-3014-4305-94A7-8AA0DF8EFD69}">
      <dgm:prSet phldrT="[Текст]" custT="1"/>
      <dgm:spPr>
        <a:xfrm>
          <a:off x="5129621" y="484883"/>
          <a:ext cx="890146" cy="890146"/>
        </a:xfrm>
        <a:solidFill>
          <a:srgbClr val="92D050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</a:t>
          </a:r>
          <a:endParaRPr lang="ru-RU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F8AC4D2-ABCB-4BB1-B51D-CA2BEB945229}" type="parTrans" cxnId="{EE039B88-CEC7-4F90-AD23-510D57BF1966}">
      <dgm:prSet/>
      <dgm:spPr/>
      <dgm:t>
        <a:bodyPr/>
        <a:lstStyle/>
        <a:p>
          <a:endParaRPr lang="ru-RU"/>
        </a:p>
      </dgm:t>
    </dgm:pt>
    <dgm:pt modelId="{29D02BD1-BB97-4639-9740-365CEFD20C7D}" type="sibTrans" cxnId="{EE039B88-CEC7-4F90-AD23-510D57BF1966}">
      <dgm:prSet/>
      <dgm:spPr>
        <a:xfrm>
          <a:off x="2153191" y="415205"/>
          <a:ext cx="4190561" cy="4190561"/>
        </a:xfr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C80A972A-19AD-4E3C-B849-2E3924AE74E0}">
      <dgm:prSet phldrT="[Текст]" custT="1"/>
      <dgm:spPr>
        <a:xfrm>
          <a:off x="5835289" y="1707136"/>
          <a:ext cx="890146" cy="890146"/>
        </a:xfrm>
        <a:solidFill>
          <a:srgbClr val="00B050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3</a:t>
          </a:r>
          <a:endParaRPr lang="ru-RU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8335356-15A3-40B0-9D6A-FA1627AAF117}" type="parTrans" cxnId="{1163E088-455D-47BC-B328-107912168464}">
      <dgm:prSet/>
      <dgm:spPr/>
      <dgm:t>
        <a:bodyPr/>
        <a:lstStyle/>
        <a:p>
          <a:endParaRPr lang="ru-RU"/>
        </a:p>
      </dgm:t>
    </dgm:pt>
    <dgm:pt modelId="{7CCDC393-1BB7-49FA-BE4E-A82C9CACA563}" type="sibTrans" cxnId="{1163E088-455D-47BC-B328-107912168464}">
      <dgm:prSet/>
      <dgm:spPr>
        <a:xfrm>
          <a:off x="2153191" y="415205"/>
          <a:ext cx="4190561" cy="4190561"/>
        </a:xfr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FDC4C3D2-C67C-4335-83E7-D141029AE213}">
      <dgm:prSet phldrT="[Текст]" custT="1"/>
      <dgm:spPr>
        <a:xfrm>
          <a:off x="5590213" y="3097030"/>
          <a:ext cx="890146" cy="890146"/>
        </a:xfrm>
        <a:solidFill>
          <a:srgbClr val="102DA8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</a:t>
          </a:r>
          <a:endParaRPr lang="ru-RU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AFA9FDA-520A-4670-A80C-F72D407061FB}" type="parTrans" cxnId="{DB599EA3-6AD7-4B69-8B52-6C27B5E503BF}">
      <dgm:prSet/>
      <dgm:spPr/>
      <dgm:t>
        <a:bodyPr/>
        <a:lstStyle/>
        <a:p>
          <a:endParaRPr lang="ru-RU"/>
        </a:p>
      </dgm:t>
    </dgm:pt>
    <dgm:pt modelId="{DE625C98-9DDF-4F23-AC22-DBF0F000B676}" type="sibTrans" cxnId="{DB599EA3-6AD7-4B69-8B52-6C27B5E503BF}">
      <dgm:prSet/>
      <dgm:spPr>
        <a:xfrm>
          <a:off x="2153191" y="415205"/>
          <a:ext cx="4190561" cy="4190561"/>
        </a:xfr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53D25B3F-2697-4E86-93A2-68B99A8E87E7}">
      <dgm:prSet phldrT="[Текст]" custT="1"/>
      <dgm:spPr>
        <a:xfrm>
          <a:off x="4509066" y="4004220"/>
          <a:ext cx="890146" cy="890146"/>
        </a:xfrm>
        <a:gradFill rotWithShape="0">
          <a:gsLst>
            <a:gs pos="0">
              <a:srgbClr val="0070C0"/>
            </a:gs>
            <a:gs pos="68000">
              <a:srgbClr val="629DD1"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36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5</a:t>
          </a:r>
          <a:endParaRPr lang="ru-RU" sz="36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AE1A983-0E3C-442C-A68A-4A0D24AB4DF4}" type="parTrans" cxnId="{0A8D5CD9-CBB5-4A76-8A57-575AAEF8B395}">
      <dgm:prSet/>
      <dgm:spPr/>
      <dgm:t>
        <a:bodyPr/>
        <a:lstStyle/>
        <a:p>
          <a:endParaRPr lang="ru-RU"/>
        </a:p>
      </dgm:t>
    </dgm:pt>
    <dgm:pt modelId="{2F69B167-C92F-414B-8BCE-FC5A6B340EC5}" type="sibTrans" cxnId="{0A8D5CD9-CBB5-4A76-8A57-575AAEF8B395}">
      <dgm:prSet/>
      <dgm:spPr>
        <a:xfrm>
          <a:off x="2153191" y="415205"/>
          <a:ext cx="4190561" cy="4190561"/>
        </a:xfr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CAE28628-3590-48C3-AEA6-8A0F85AD902B}">
      <dgm:prSet phldrT="[Текст]" custT="1"/>
      <dgm:spPr>
        <a:xfrm>
          <a:off x="3612653" y="1874667"/>
          <a:ext cx="1271637" cy="1271637"/>
        </a:xfrm>
        <a:solidFill>
          <a:schemeClr val="bg1">
            <a:alpha val="0"/>
          </a:schemeClr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endParaRPr lang="ru-RU" sz="2400" b="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283FD3C-E90B-49FC-83C8-A0E4903EC824}" type="sibTrans" cxnId="{4825BE20-2F50-49D0-9CA1-18CB8B390D46}">
      <dgm:prSet/>
      <dgm:spPr/>
      <dgm:t>
        <a:bodyPr/>
        <a:lstStyle/>
        <a:p>
          <a:endParaRPr lang="ru-RU"/>
        </a:p>
      </dgm:t>
    </dgm:pt>
    <dgm:pt modelId="{9E26DE7C-5472-42F4-A0CD-9C086D9E9273}" type="parTrans" cxnId="{4825BE20-2F50-49D0-9CA1-18CB8B390D46}">
      <dgm:prSet/>
      <dgm:spPr/>
      <dgm:t>
        <a:bodyPr/>
        <a:lstStyle/>
        <a:p>
          <a:endParaRPr lang="ru-RU"/>
        </a:p>
      </dgm:t>
    </dgm:pt>
    <dgm:pt modelId="{02DC31AD-970D-446D-9E4D-FEE7EEE617AF}" type="pres">
      <dgm:prSet presAssocID="{FFF32F47-400C-4F8F-952B-3E552A24D8A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9CCA60-AEA4-4CDC-98E8-3C831C263C0A}" type="pres">
      <dgm:prSet presAssocID="{CAE28628-3590-48C3-AEA6-8A0F85AD902B}" presName="centerShape" presStyleLbl="node0" presStyleIdx="0" presStyleCnt="1" custScaleX="40563" custScaleY="43597" custLinFactNeighborX="59" custLinFactNeighborY="253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3A11F6CC-1608-4AC4-BF0B-E96A14FD625C}" type="pres">
      <dgm:prSet presAssocID="{94F1450C-5723-4D34-860F-265D2323A750}" presName="node" presStyleLbl="node1" presStyleIdx="0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B249D922-967F-421D-80C8-455554F2FA3A}" type="pres">
      <dgm:prSet presAssocID="{94F1450C-5723-4D34-860F-265D2323A750}" presName="dummy" presStyleCnt="0"/>
      <dgm:spPr/>
    </dgm:pt>
    <dgm:pt modelId="{0F3259AA-8551-4DCD-A850-C70B29E5B576}" type="pres">
      <dgm:prSet presAssocID="{450C68B1-B6EF-4551-B1EC-152C19316902}" presName="sibTrans" presStyleLbl="sibTrans2D1" presStyleIdx="0" presStyleCnt="9"/>
      <dgm:spPr>
        <a:prstGeom prst="blockArc">
          <a:avLst>
            <a:gd name="adj1" fmla="val 16200000"/>
            <a:gd name="adj2" fmla="val 18600000"/>
            <a:gd name="adj3" fmla="val 3059"/>
          </a:avLst>
        </a:prstGeom>
      </dgm:spPr>
      <dgm:t>
        <a:bodyPr/>
        <a:lstStyle/>
        <a:p>
          <a:endParaRPr lang="ru-RU"/>
        </a:p>
      </dgm:t>
    </dgm:pt>
    <dgm:pt modelId="{5CCC7497-97FB-422D-B367-7083C0F45547}" type="pres">
      <dgm:prSet presAssocID="{AF8D3C61-3014-4305-94A7-8AA0DF8EFD69}" presName="node" presStyleLbl="node1" presStyleIdx="1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F2EF0AA8-77B0-46BF-A730-9854AD67FA02}" type="pres">
      <dgm:prSet presAssocID="{AF8D3C61-3014-4305-94A7-8AA0DF8EFD69}" presName="dummy" presStyleCnt="0"/>
      <dgm:spPr/>
    </dgm:pt>
    <dgm:pt modelId="{AF57B500-932A-40AC-92A9-6587F9AAAC5B}" type="pres">
      <dgm:prSet presAssocID="{29D02BD1-BB97-4639-9740-365CEFD20C7D}" presName="sibTrans" presStyleLbl="sibTrans2D1" presStyleIdx="1" presStyleCnt="9"/>
      <dgm:spPr>
        <a:prstGeom prst="blockArc">
          <a:avLst>
            <a:gd name="adj1" fmla="val 18600000"/>
            <a:gd name="adj2" fmla="val 21000000"/>
            <a:gd name="adj3" fmla="val 3059"/>
          </a:avLst>
        </a:prstGeom>
      </dgm:spPr>
      <dgm:t>
        <a:bodyPr/>
        <a:lstStyle/>
        <a:p>
          <a:endParaRPr lang="ru-RU"/>
        </a:p>
      </dgm:t>
    </dgm:pt>
    <dgm:pt modelId="{9FABA915-10AB-4583-8911-3D5449F61F9B}" type="pres">
      <dgm:prSet presAssocID="{C80A972A-19AD-4E3C-B849-2E3924AE74E0}" presName="node" presStyleLbl="node1" presStyleIdx="2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F3523057-0598-4551-A9FE-389BA2088605}" type="pres">
      <dgm:prSet presAssocID="{C80A972A-19AD-4E3C-B849-2E3924AE74E0}" presName="dummy" presStyleCnt="0"/>
      <dgm:spPr/>
    </dgm:pt>
    <dgm:pt modelId="{C61F41D1-B35A-4060-836D-F183E74B4E00}" type="pres">
      <dgm:prSet presAssocID="{7CCDC393-1BB7-49FA-BE4E-A82C9CACA563}" presName="sibTrans" presStyleLbl="sibTrans2D1" presStyleIdx="2" presStyleCnt="9"/>
      <dgm:spPr>
        <a:prstGeom prst="blockArc">
          <a:avLst>
            <a:gd name="adj1" fmla="val 21000000"/>
            <a:gd name="adj2" fmla="val 1800000"/>
            <a:gd name="adj3" fmla="val 3059"/>
          </a:avLst>
        </a:prstGeom>
      </dgm:spPr>
      <dgm:t>
        <a:bodyPr/>
        <a:lstStyle/>
        <a:p>
          <a:endParaRPr lang="ru-RU"/>
        </a:p>
      </dgm:t>
    </dgm:pt>
    <dgm:pt modelId="{876A784A-DE05-4D2D-9AA7-91FE677520B8}" type="pres">
      <dgm:prSet presAssocID="{FDC4C3D2-C67C-4335-83E7-D141029AE213}" presName="node" presStyleLbl="node1" presStyleIdx="3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313A498-C369-44CA-8823-5AFF2933B961}" type="pres">
      <dgm:prSet presAssocID="{FDC4C3D2-C67C-4335-83E7-D141029AE213}" presName="dummy" presStyleCnt="0"/>
      <dgm:spPr/>
    </dgm:pt>
    <dgm:pt modelId="{EDEAB6E3-E91F-405A-BCCD-0BDF731B3887}" type="pres">
      <dgm:prSet presAssocID="{DE625C98-9DDF-4F23-AC22-DBF0F000B676}" presName="sibTrans" presStyleLbl="sibTrans2D1" presStyleIdx="3" presStyleCnt="9"/>
      <dgm:spPr>
        <a:prstGeom prst="blockArc">
          <a:avLst>
            <a:gd name="adj1" fmla="val 1800000"/>
            <a:gd name="adj2" fmla="val 4200000"/>
            <a:gd name="adj3" fmla="val 3059"/>
          </a:avLst>
        </a:prstGeom>
      </dgm:spPr>
      <dgm:t>
        <a:bodyPr/>
        <a:lstStyle/>
        <a:p>
          <a:endParaRPr lang="ru-RU"/>
        </a:p>
      </dgm:t>
    </dgm:pt>
    <dgm:pt modelId="{5E9AFD74-E7C1-4B6B-9344-BA0213C0EDED}" type="pres">
      <dgm:prSet presAssocID="{53D25B3F-2697-4E86-93A2-68B99A8E87E7}" presName="node" presStyleLbl="node1" presStyleIdx="4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FA997D4-2FFC-44C3-B23D-1A305FE866BA}" type="pres">
      <dgm:prSet presAssocID="{53D25B3F-2697-4E86-93A2-68B99A8E87E7}" presName="dummy" presStyleCnt="0"/>
      <dgm:spPr/>
    </dgm:pt>
    <dgm:pt modelId="{7D531605-652B-4C6C-8764-7BC37892B08B}" type="pres">
      <dgm:prSet presAssocID="{2F69B167-C92F-414B-8BCE-FC5A6B340EC5}" presName="sibTrans" presStyleLbl="sibTrans2D1" presStyleIdx="4" presStyleCnt="9"/>
      <dgm:spPr>
        <a:prstGeom prst="blockArc">
          <a:avLst>
            <a:gd name="adj1" fmla="val 4200000"/>
            <a:gd name="adj2" fmla="val 6600000"/>
            <a:gd name="adj3" fmla="val 3059"/>
          </a:avLst>
        </a:prstGeom>
      </dgm:spPr>
      <dgm:t>
        <a:bodyPr/>
        <a:lstStyle/>
        <a:p>
          <a:endParaRPr lang="ru-RU"/>
        </a:p>
      </dgm:t>
    </dgm:pt>
    <dgm:pt modelId="{1FDA0452-D2DC-46E5-8F5D-45B4498390EA}" type="pres">
      <dgm:prSet presAssocID="{6E30AD2D-B364-4545-BEE8-B1567EFD93CB}" presName="node" presStyleLbl="node1" presStyleIdx="5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60901DC-FBF6-433C-89B3-084FDBD10AFD}" type="pres">
      <dgm:prSet presAssocID="{6E30AD2D-B364-4545-BEE8-B1567EFD93CB}" presName="dummy" presStyleCnt="0"/>
      <dgm:spPr/>
    </dgm:pt>
    <dgm:pt modelId="{00CAE5C3-2D77-4CF0-80E1-6E42180363FC}" type="pres">
      <dgm:prSet presAssocID="{3860F709-727D-4732-9260-D8509007E1B5}" presName="sibTrans" presStyleLbl="sibTrans2D1" presStyleIdx="5" presStyleCnt="9"/>
      <dgm:spPr>
        <a:prstGeom prst="blockArc">
          <a:avLst>
            <a:gd name="adj1" fmla="val 6600000"/>
            <a:gd name="adj2" fmla="val 9000000"/>
            <a:gd name="adj3" fmla="val 3059"/>
          </a:avLst>
        </a:prstGeom>
      </dgm:spPr>
      <dgm:t>
        <a:bodyPr/>
        <a:lstStyle/>
        <a:p>
          <a:endParaRPr lang="ru-RU"/>
        </a:p>
      </dgm:t>
    </dgm:pt>
    <dgm:pt modelId="{3D492718-DA36-421D-BCC1-EB90587405DD}" type="pres">
      <dgm:prSet presAssocID="{2CAB6713-8995-41C7-B299-037C71A8779C}" presName="node" presStyleLbl="node1" presStyleIdx="6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46EB4302-84EF-4177-94A6-E0C5C66AF7C2}" type="pres">
      <dgm:prSet presAssocID="{2CAB6713-8995-41C7-B299-037C71A8779C}" presName="dummy" presStyleCnt="0"/>
      <dgm:spPr/>
    </dgm:pt>
    <dgm:pt modelId="{51496C2F-C145-4CE4-A178-C2D9E6293B07}" type="pres">
      <dgm:prSet presAssocID="{F5D872A6-E437-41FD-8C9C-80238DB5E961}" presName="sibTrans" presStyleLbl="sibTrans2D1" presStyleIdx="6" presStyleCnt="9"/>
      <dgm:spPr>
        <a:prstGeom prst="blockArc">
          <a:avLst>
            <a:gd name="adj1" fmla="val 9000000"/>
            <a:gd name="adj2" fmla="val 11400000"/>
            <a:gd name="adj3" fmla="val 3059"/>
          </a:avLst>
        </a:prstGeom>
      </dgm:spPr>
      <dgm:t>
        <a:bodyPr/>
        <a:lstStyle/>
        <a:p>
          <a:endParaRPr lang="ru-RU"/>
        </a:p>
      </dgm:t>
    </dgm:pt>
    <dgm:pt modelId="{E5AC8205-1976-4BBB-876B-4E3E84EA6758}" type="pres">
      <dgm:prSet presAssocID="{DD8329CD-6D54-4B95-BD1C-418AB7863937}" presName="node" presStyleLbl="node1" presStyleIdx="7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9B88C89-2F24-4A6B-AF0E-FB96BB359343}" type="pres">
      <dgm:prSet presAssocID="{DD8329CD-6D54-4B95-BD1C-418AB7863937}" presName="dummy" presStyleCnt="0"/>
      <dgm:spPr/>
    </dgm:pt>
    <dgm:pt modelId="{FCC0150C-75A8-49E0-BBC4-EC1AA6330D9D}" type="pres">
      <dgm:prSet presAssocID="{82D2F4FC-F9C6-48E7-A0F5-CF9386432079}" presName="sibTrans" presStyleLbl="sibTrans2D1" presStyleIdx="7" presStyleCnt="9"/>
      <dgm:spPr>
        <a:prstGeom prst="blockArc">
          <a:avLst>
            <a:gd name="adj1" fmla="val 11400000"/>
            <a:gd name="adj2" fmla="val 13800000"/>
            <a:gd name="adj3" fmla="val 3059"/>
          </a:avLst>
        </a:prstGeom>
      </dgm:spPr>
      <dgm:t>
        <a:bodyPr/>
        <a:lstStyle/>
        <a:p>
          <a:endParaRPr lang="ru-RU"/>
        </a:p>
      </dgm:t>
    </dgm:pt>
    <dgm:pt modelId="{CAA343D7-F074-45BD-AE60-0F3B38750914}" type="pres">
      <dgm:prSet presAssocID="{6D6BF53F-28F9-47D9-BC0A-437EE6C51CB2}" presName="node" presStyleLbl="node1" presStyleIdx="8" presStyleCnt="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4C117203-3187-496B-A23A-B3DE02F2D1B7}" type="pres">
      <dgm:prSet presAssocID="{6D6BF53F-28F9-47D9-BC0A-437EE6C51CB2}" presName="dummy" presStyleCnt="0"/>
      <dgm:spPr/>
    </dgm:pt>
    <dgm:pt modelId="{2F0886E8-D036-443B-89AD-BD84DDE49973}" type="pres">
      <dgm:prSet presAssocID="{B7E78A2F-61A7-464F-AB48-6E6C0DD025E5}" presName="sibTrans" presStyleLbl="sibTrans2D1" presStyleIdx="8" presStyleCnt="9"/>
      <dgm:spPr>
        <a:prstGeom prst="blockArc">
          <a:avLst>
            <a:gd name="adj1" fmla="val 13800000"/>
            <a:gd name="adj2" fmla="val 16200000"/>
            <a:gd name="adj3" fmla="val 3059"/>
          </a:avLst>
        </a:prstGeom>
      </dgm:spPr>
      <dgm:t>
        <a:bodyPr/>
        <a:lstStyle/>
        <a:p>
          <a:endParaRPr lang="ru-RU"/>
        </a:p>
      </dgm:t>
    </dgm:pt>
  </dgm:ptLst>
  <dgm:cxnLst>
    <dgm:cxn modelId="{25E9BB10-2180-4F1A-837B-03775211F52C}" srcId="{CAE28628-3590-48C3-AEA6-8A0F85AD902B}" destId="{2CAB6713-8995-41C7-B299-037C71A8779C}" srcOrd="6" destOrd="0" parTransId="{3860D409-12CD-4E8B-B7A0-893DF1A6BCE2}" sibTransId="{F5D872A6-E437-41FD-8C9C-80238DB5E961}"/>
    <dgm:cxn modelId="{09EA6E2F-49FB-4D00-AC7F-B92B9EB16940}" type="presOf" srcId="{DD8329CD-6D54-4B95-BD1C-418AB7863937}" destId="{E5AC8205-1976-4BBB-876B-4E3E84EA6758}" srcOrd="0" destOrd="0" presId="urn:microsoft.com/office/officeart/2005/8/layout/radial6"/>
    <dgm:cxn modelId="{E06B56F4-968B-4490-862E-5F5054F278B8}" type="presOf" srcId="{94F1450C-5723-4D34-860F-265D2323A750}" destId="{3A11F6CC-1608-4AC4-BF0B-E96A14FD625C}" srcOrd="0" destOrd="0" presId="urn:microsoft.com/office/officeart/2005/8/layout/radial6"/>
    <dgm:cxn modelId="{304F0863-FBF7-490B-8BAA-863F6ED465CF}" type="presOf" srcId="{82D2F4FC-F9C6-48E7-A0F5-CF9386432079}" destId="{FCC0150C-75A8-49E0-BBC4-EC1AA6330D9D}" srcOrd="0" destOrd="0" presId="urn:microsoft.com/office/officeart/2005/8/layout/radial6"/>
    <dgm:cxn modelId="{8EB8F7A0-4796-428C-9DCB-314711A28F5C}" type="presOf" srcId="{7CCDC393-1BB7-49FA-BE4E-A82C9CACA563}" destId="{C61F41D1-B35A-4060-836D-F183E74B4E00}" srcOrd="0" destOrd="0" presId="urn:microsoft.com/office/officeart/2005/8/layout/radial6"/>
    <dgm:cxn modelId="{290B6599-D38C-4A2E-B4DB-1619B6428D9D}" type="presOf" srcId="{FFF32F47-400C-4F8F-952B-3E552A24D8AC}" destId="{02DC31AD-970D-446D-9E4D-FEE7EEE617AF}" srcOrd="0" destOrd="0" presId="urn:microsoft.com/office/officeart/2005/8/layout/radial6"/>
    <dgm:cxn modelId="{1163E088-455D-47BC-B328-107912168464}" srcId="{CAE28628-3590-48C3-AEA6-8A0F85AD902B}" destId="{C80A972A-19AD-4E3C-B849-2E3924AE74E0}" srcOrd="2" destOrd="0" parTransId="{E8335356-15A3-40B0-9D6A-FA1627AAF117}" sibTransId="{7CCDC393-1BB7-49FA-BE4E-A82C9CACA563}"/>
    <dgm:cxn modelId="{F9829299-6DD4-4AF5-AE23-1E191AD13C5C}" type="presOf" srcId="{DE625C98-9DDF-4F23-AC22-DBF0F000B676}" destId="{EDEAB6E3-E91F-405A-BCCD-0BDF731B3887}" srcOrd="0" destOrd="0" presId="urn:microsoft.com/office/officeart/2005/8/layout/radial6"/>
    <dgm:cxn modelId="{36166203-57D8-412C-BBFC-1F9EF9F19DA5}" type="presOf" srcId="{B7E78A2F-61A7-464F-AB48-6E6C0DD025E5}" destId="{2F0886E8-D036-443B-89AD-BD84DDE49973}" srcOrd="0" destOrd="0" presId="urn:microsoft.com/office/officeart/2005/8/layout/radial6"/>
    <dgm:cxn modelId="{DB258150-5976-49FC-B8C3-C95F2A45E1A9}" srcId="{CAE28628-3590-48C3-AEA6-8A0F85AD902B}" destId="{DD8329CD-6D54-4B95-BD1C-418AB7863937}" srcOrd="7" destOrd="0" parTransId="{CF07EBBA-F56B-44A2-B5B8-879BFA9658CC}" sibTransId="{82D2F4FC-F9C6-48E7-A0F5-CF9386432079}"/>
    <dgm:cxn modelId="{BCF46132-C761-44B8-A58B-1640400F561A}" type="presOf" srcId="{F5D872A6-E437-41FD-8C9C-80238DB5E961}" destId="{51496C2F-C145-4CE4-A178-C2D9E6293B07}" srcOrd="0" destOrd="0" presId="urn:microsoft.com/office/officeart/2005/8/layout/radial6"/>
    <dgm:cxn modelId="{EE039B88-CEC7-4F90-AD23-510D57BF1966}" srcId="{CAE28628-3590-48C3-AEA6-8A0F85AD902B}" destId="{AF8D3C61-3014-4305-94A7-8AA0DF8EFD69}" srcOrd="1" destOrd="0" parTransId="{2F8AC4D2-ABCB-4BB1-B51D-CA2BEB945229}" sibTransId="{29D02BD1-BB97-4639-9740-365CEFD20C7D}"/>
    <dgm:cxn modelId="{2B75680B-E9A1-4DA6-866E-CE18BA0E971F}" srcId="{CAE28628-3590-48C3-AEA6-8A0F85AD902B}" destId="{6E30AD2D-B364-4545-BEE8-B1567EFD93CB}" srcOrd="5" destOrd="0" parTransId="{FBB1ECC0-89BA-4A90-B84B-B7170207C381}" sibTransId="{3860F709-727D-4732-9260-D8509007E1B5}"/>
    <dgm:cxn modelId="{4825BE20-2F50-49D0-9CA1-18CB8B390D46}" srcId="{FFF32F47-400C-4F8F-952B-3E552A24D8AC}" destId="{CAE28628-3590-48C3-AEA6-8A0F85AD902B}" srcOrd="0" destOrd="0" parTransId="{9E26DE7C-5472-42F4-A0CD-9C086D9E9273}" sibTransId="{E283FD3C-E90B-49FC-83C8-A0E4903EC824}"/>
    <dgm:cxn modelId="{EEE2CBE0-21F5-4EAB-9B9E-172EF36BD16A}" type="presOf" srcId="{450C68B1-B6EF-4551-B1EC-152C19316902}" destId="{0F3259AA-8551-4DCD-A850-C70B29E5B576}" srcOrd="0" destOrd="0" presId="urn:microsoft.com/office/officeart/2005/8/layout/radial6"/>
    <dgm:cxn modelId="{E9939DAC-D9EA-4553-9C28-41C68B16FBBB}" type="presOf" srcId="{53D25B3F-2697-4E86-93A2-68B99A8E87E7}" destId="{5E9AFD74-E7C1-4B6B-9344-BA0213C0EDED}" srcOrd="0" destOrd="0" presId="urn:microsoft.com/office/officeart/2005/8/layout/radial6"/>
    <dgm:cxn modelId="{B99CEDAA-105B-48A6-AB7A-C6F20F443B6F}" type="presOf" srcId="{2CAB6713-8995-41C7-B299-037C71A8779C}" destId="{3D492718-DA36-421D-BCC1-EB90587405DD}" srcOrd="0" destOrd="0" presId="urn:microsoft.com/office/officeart/2005/8/layout/radial6"/>
    <dgm:cxn modelId="{D872E9D0-32BF-42CC-94EE-4F3C074E53C2}" type="presOf" srcId="{FDC4C3D2-C67C-4335-83E7-D141029AE213}" destId="{876A784A-DE05-4D2D-9AA7-91FE677520B8}" srcOrd="0" destOrd="0" presId="urn:microsoft.com/office/officeart/2005/8/layout/radial6"/>
    <dgm:cxn modelId="{BE19F873-567E-40E3-ACF2-60A6A8DFB369}" type="presOf" srcId="{3860F709-727D-4732-9260-D8509007E1B5}" destId="{00CAE5C3-2D77-4CF0-80E1-6E42180363FC}" srcOrd="0" destOrd="0" presId="urn:microsoft.com/office/officeart/2005/8/layout/radial6"/>
    <dgm:cxn modelId="{CD719145-0E15-4AC6-B4F7-187C65512152}" srcId="{CAE28628-3590-48C3-AEA6-8A0F85AD902B}" destId="{6D6BF53F-28F9-47D9-BC0A-437EE6C51CB2}" srcOrd="8" destOrd="0" parTransId="{9E7136E9-0BF8-490D-9B8B-225C811A5D81}" sibTransId="{B7E78A2F-61A7-464F-AB48-6E6C0DD025E5}"/>
    <dgm:cxn modelId="{0A8D5CD9-CBB5-4A76-8A57-575AAEF8B395}" srcId="{CAE28628-3590-48C3-AEA6-8A0F85AD902B}" destId="{53D25B3F-2697-4E86-93A2-68B99A8E87E7}" srcOrd="4" destOrd="0" parTransId="{9AE1A983-0E3C-442C-A68A-4A0D24AB4DF4}" sibTransId="{2F69B167-C92F-414B-8BCE-FC5A6B340EC5}"/>
    <dgm:cxn modelId="{FA5F8E07-290C-4A18-A640-DDB12CBF6873}" type="presOf" srcId="{C80A972A-19AD-4E3C-B849-2E3924AE74E0}" destId="{9FABA915-10AB-4583-8911-3D5449F61F9B}" srcOrd="0" destOrd="0" presId="urn:microsoft.com/office/officeart/2005/8/layout/radial6"/>
    <dgm:cxn modelId="{1962C24F-6898-49CD-AC31-2A9DBC658E23}" type="presOf" srcId="{CAE28628-3590-48C3-AEA6-8A0F85AD902B}" destId="{D09CCA60-AEA4-4CDC-98E8-3C831C263C0A}" srcOrd="0" destOrd="0" presId="urn:microsoft.com/office/officeart/2005/8/layout/radial6"/>
    <dgm:cxn modelId="{A81A6B0A-0E2A-4E9B-BF86-DE7043BE3427}" type="presOf" srcId="{2F69B167-C92F-414B-8BCE-FC5A6B340EC5}" destId="{7D531605-652B-4C6C-8764-7BC37892B08B}" srcOrd="0" destOrd="0" presId="urn:microsoft.com/office/officeart/2005/8/layout/radial6"/>
    <dgm:cxn modelId="{290F417E-D601-4F10-B448-C5E402336C65}" type="presOf" srcId="{6D6BF53F-28F9-47D9-BC0A-437EE6C51CB2}" destId="{CAA343D7-F074-45BD-AE60-0F3B38750914}" srcOrd="0" destOrd="0" presId="urn:microsoft.com/office/officeart/2005/8/layout/radial6"/>
    <dgm:cxn modelId="{DB599EA3-6AD7-4B69-8B52-6C27B5E503BF}" srcId="{CAE28628-3590-48C3-AEA6-8A0F85AD902B}" destId="{FDC4C3D2-C67C-4335-83E7-D141029AE213}" srcOrd="3" destOrd="0" parTransId="{1AFA9FDA-520A-4670-A80C-F72D407061FB}" sibTransId="{DE625C98-9DDF-4F23-AC22-DBF0F000B676}"/>
    <dgm:cxn modelId="{4208B554-DCDA-4A6E-8390-89FCD13AEC5F}" type="presOf" srcId="{6E30AD2D-B364-4545-BEE8-B1567EFD93CB}" destId="{1FDA0452-D2DC-46E5-8F5D-45B4498390EA}" srcOrd="0" destOrd="0" presId="urn:microsoft.com/office/officeart/2005/8/layout/radial6"/>
    <dgm:cxn modelId="{E38964BA-B62D-4D17-B3C2-242D136A543C}" type="presOf" srcId="{29D02BD1-BB97-4639-9740-365CEFD20C7D}" destId="{AF57B500-932A-40AC-92A9-6587F9AAAC5B}" srcOrd="0" destOrd="0" presId="urn:microsoft.com/office/officeart/2005/8/layout/radial6"/>
    <dgm:cxn modelId="{C847AE5E-D5F8-4B9F-8594-7752E852580A}" srcId="{CAE28628-3590-48C3-AEA6-8A0F85AD902B}" destId="{94F1450C-5723-4D34-860F-265D2323A750}" srcOrd="0" destOrd="0" parTransId="{1B24BDFF-B616-4CC5-B858-F2ED992B6CDE}" sibTransId="{450C68B1-B6EF-4551-B1EC-152C19316902}"/>
    <dgm:cxn modelId="{8D0A7F1B-6799-4DDB-AEE6-B30F4F82C656}" type="presOf" srcId="{AF8D3C61-3014-4305-94A7-8AA0DF8EFD69}" destId="{5CCC7497-97FB-422D-B367-7083C0F45547}" srcOrd="0" destOrd="0" presId="urn:microsoft.com/office/officeart/2005/8/layout/radial6"/>
    <dgm:cxn modelId="{B7E7CAFE-ED7C-44B7-B739-298CA8F4B276}" type="presParOf" srcId="{02DC31AD-970D-446D-9E4D-FEE7EEE617AF}" destId="{D09CCA60-AEA4-4CDC-98E8-3C831C263C0A}" srcOrd="0" destOrd="0" presId="urn:microsoft.com/office/officeart/2005/8/layout/radial6"/>
    <dgm:cxn modelId="{94C7B25E-B548-48D0-BF82-DD9018A4D2A4}" type="presParOf" srcId="{02DC31AD-970D-446D-9E4D-FEE7EEE617AF}" destId="{3A11F6CC-1608-4AC4-BF0B-E96A14FD625C}" srcOrd="1" destOrd="0" presId="urn:microsoft.com/office/officeart/2005/8/layout/radial6"/>
    <dgm:cxn modelId="{A106D232-D7E9-491F-A63E-039B6499B9C1}" type="presParOf" srcId="{02DC31AD-970D-446D-9E4D-FEE7EEE617AF}" destId="{B249D922-967F-421D-80C8-455554F2FA3A}" srcOrd="2" destOrd="0" presId="urn:microsoft.com/office/officeart/2005/8/layout/radial6"/>
    <dgm:cxn modelId="{78A451E2-86E9-4524-80B2-027AD2556C70}" type="presParOf" srcId="{02DC31AD-970D-446D-9E4D-FEE7EEE617AF}" destId="{0F3259AA-8551-4DCD-A850-C70B29E5B576}" srcOrd="3" destOrd="0" presId="urn:microsoft.com/office/officeart/2005/8/layout/radial6"/>
    <dgm:cxn modelId="{3ABAB903-41D0-4142-9511-52B1D7BD72DB}" type="presParOf" srcId="{02DC31AD-970D-446D-9E4D-FEE7EEE617AF}" destId="{5CCC7497-97FB-422D-B367-7083C0F45547}" srcOrd="4" destOrd="0" presId="urn:microsoft.com/office/officeart/2005/8/layout/radial6"/>
    <dgm:cxn modelId="{80182E41-DA6F-4356-8F3D-7102DDE5B770}" type="presParOf" srcId="{02DC31AD-970D-446D-9E4D-FEE7EEE617AF}" destId="{F2EF0AA8-77B0-46BF-A730-9854AD67FA02}" srcOrd="5" destOrd="0" presId="urn:microsoft.com/office/officeart/2005/8/layout/radial6"/>
    <dgm:cxn modelId="{6373DF04-614F-49F0-9AA0-DD51E875D9E0}" type="presParOf" srcId="{02DC31AD-970D-446D-9E4D-FEE7EEE617AF}" destId="{AF57B500-932A-40AC-92A9-6587F9AAAC5B}" srcOrd="6" destOrd="0" presId="urn:microsoft.com/office/officeart/2005/8/layout/radial6"/>
    <dgm:cxn modelId="{91E39221-9991-44B6-AA33-7F0D50FED111}" type="presParOf" srcId="{02DC31AD-970D-446D-9E4D-FEE7EEE617AF}" destId="{9FABA915-10AB-4583-8911-3D5449F61F9B}" srcOrd="7" destOrd="0" presId="urn:microsoft.com/office/officeart/2005/8/layout/radial6"/>
    <dgm:cxn modelId="{4DCEF05D-13C4-4B32-8F85-25FE132EA8BD}" type="presParOf" srcId="{02DC31AD-970D-446D-9E4D-FEE7EEE617AF}" destId="{F3523057-0598-4551-A9FE-389BA2088605}" srcOrd="8" destOrd="0" presId="urn:microsoft.com/office/officeart/2005/8/layout/radial6"/>
    <dgm:cxn modelId="{3CB5DD5F-8DD2-4EFE-AFD9-5FDEF25E55A0}" type="presParOf" srcId="{02DC31AD-970D-446D-9E4D-FEE7EEE617AF}" destId="{C61F41D1-B35A-4060-836D-F183E74B4E00}" srcOrd="9" destOrd="0" presId="urn:microsoft.com/office/officeart/2005/8/layout/radial6"/>
    <dgm:cxn modelId="{5E24B0F1-C7C2-46BB-BAB1-8D9B3530E352}" type="presParOf" srcId="{02DC31AD-970D-446D-9E4D-FEE7EEE617AF}" destId="{876A784A-DE05-4D2D-9AA7-91FE677520B8}" srcOrd="10" destOrd="0" presId="urn:microsoft.com/office/officeart/2005/8/layout/radial6"/>
    <dgm:cxn modelId="{F2C22051-AD38-42BC-BC8A-2E9A27C070C8}" type="presParOf" srcId="{02DC31AD-970D-446D-9E4D-FEE7EEE617AF}" destId="{5313A498-C369-44CA-8823-5AFF2933B961}" srcOrd="11" destOrd="0" presId="urn:microsoft.com/office/officeart/2005/8/layout/radial6"/>
    <dgm:cxn modelId="{8AB79258-A901-485B-99FD-150C5E75DB88}" type="presParOf" srcId="{02DC31AD-970D-446D-9E4D-FEE7EEE617AF}" destId="{EDEAB6E3-E91F-405A-BCCD-0BDF731B3887}" srcOrd="12" destOrd="0" presId="urn:microsoft.com/office/officeart/2005/8/layout/radial6"/>
    <dgm:cxn modelId="{5A8E18B0-F2BC-4B81-9671-4F96FDC1817F}" type="presParOf" srcId="{02DC31AD-970D-446D-9E4D-FEE7EEE617AF}" destId="{5E9AFD74-E7C1-4B6B-9344-BA0213C0EDED}" srcOrd="13" destOrd="0" presId="urn:microsoft.com/office/officeart/2005/8/layout/radial6"/>
    <dgm:cxn modelId="{24D32CD2-96C4-4E02-A065-F9561FA95D04}" type="presParOf" srcId="{02DC31AD-970D-446D-9E4D-FEE7EEE617AF}" destId="{8FA997D4-2FFC-44C3-B23D-1A305FE866BA}" srcOrd="14" destOrd="0" presId="urn:microsoft.com/office/officeart/2005/8/layout/radial6"/>
    <dgm:cxn modelId="{925185A2-44E3-4DD4-ABAF-4BB72A7EDABD}" type="presParOf" srcId="{02DC31AD-970D-446D-9E4D-FEE7EEE617AF}" destId="{7D531605-652B-4C6C-8764-7BC37892B08B}" srcOrd="15" destOrd="0" presId="urn:microsoft.com/office/officeart/2005/8/layout/radial6"/>
    <dgm:cxn modelId="{766B9C0D-DE93-4C8F-9654-22EACC2461C5}" type="presParOf" srcId="{02DC31AD-970D-446D-9E4D-FEE7EEE617AF}" destId="{1FDA0452-D2DC-46E5-8F5D-45B4498390EA}" srcOrd="16" destOrd="0" presId="urn:microsoft.com/office/officeart/2005/8/layout/radial6"/>
    <dgm:cxn modelId="{1C187BE3-FD07-4D11-B0BD-D7B3080EBFC0}" type="presParOf" srcId="{02DC31AD-970D-446D-9E4D-FEE7EEE617AF}" destId="{960901DC-FBF6-433C-89B3-084FDBD10AFD}" srcOrd="17" destOrd="0" presId="urn:microsoft.com/office/officeart/2005/8/layout/radial6"/>
    <dgm:cxn modelId="{C15373FF-8D0F-48EA-92EF-99E2AD76E183}" type="presParOf" srcId="{02DC31AD-970D-446D-9E4D-FEE7EEE617AF}" destId="{00CAE5C3-2D77-4CF0-80E1-6E42180363FC}" srcOrd="18" destOrd="0" presId="urn:microsoft.com/office/officeart/2005/8/layout/radial6"/>
    <dgm:cxn modelId="{8E85E0B2-D2A7-4A3D-97EE-F4EA57103605}" type="presParOf" srcId="{02DC31AD-970D-446D-9E4D-FEE7EEE617AF}" destId="{3D492718-DA36-421D-BCC1-EB90587405DD}" srcOrd="19" destOrd="0" presId="urn:microsoft.com/office/officeart/2005/8/layout/radial6"/>
    <dgm:cxn modelId="{7805D08D-60D8-4BC8-9A32-C170AD73A434}" type="presParOf" srcId="{02DC31AD-970D-446D-9E4D-FEE7EEE617AF}" destId="{46EB4302-84EF-4177-94A6-E0C5C66AF7C2}" srcOrd="20" destOrd="0" presId="urn:microsoft.com/office/officeart/2005/8/layout/radial6"/>
    <dgm:cxn modelId="{DE690DB4-8E05-495A-926B-986B0F6C1C82}" type="presParOf" srcId="{02DC31AD-970D-446D-9E4D-FEE7EEE617AF}" destId="{51496C2F-C145-4CE4-A178-C2D9E6293B07}" srcOrd="21" destOrd="0" presId="urn:microsoft.com/office/officeart/2005/8/layout/radial6"/>
    <dgm:cxn modelId="{1B759780-2FAB-48DE-B702-D04DFEA0F954}" type="presParOf" srcId="{02DC31AD-970D-446D-9E4D-FEE7EEE617AF}" destId="{E5AC8205-1976-4BBB-876B-4E3E84EA6758}" srcOrd="22" destOrd="0" presId="urn:microsoft.com/office/officeart/2005/8/layout/radial6"/>
    <dgm:cxn modelId="{9C358DB4-0F60-4302-A9FD-4EDE3F6ADA0B}" type="presParOf" srcId="{02DC31AD-970D-446D-9E4D-FEE7EEE617AF}" destId="{79B88C89-2F24-4A6B-AF0E-FB96BB359343}" srcOrd="23" destOrd="0" presId="urn:microsoft.com/office/officeart/2005/8/layout/radial6"/>
    <dgm:cxn modelId="{3242B4C8-9E80-4E44-B97F-F98289545249}" type="presParOf" srcId="{02DC31AD-970D-446D-9E4D-FEE7EEE617AF}" destId="{FCC0150C-75A8-49E0-BBC4-EC1AA6330D9D}" srcOrd="24" destOrd="0" presId="urn:microsoft.com/office/officeart/2005/8/layout/radial6"/>
    <dgm:cxn modelId="{E274C604-9DA7-4343-909E-5FA272CB04CD}" type="presParOf" srcId="{02DC31AD-970D-446D-9E4D-FEE7EEE617AF}" destId="{CAA343D7-F074-45BD-AE60-0F3B38750914}" srcOrd="25" destOrd="0" presId="urn:microsoft.com/office/officeart/2005/8/layout/radial6"/>
    <dgm:cxn modelId="{E02607A8-37D1-4F43-A423-A969BF9F5A86}" type="presParOf" srcId="{02DC31AD-970D-446D-9E4D-FEE7EEE617AF}" destId="{4C117203-3187-496B-A23A-B3DE02F2D1B7}" srcOrd="26" destOrd="0" presId="urn:microsoft.com/office/officeart/2005/8/layout/radial6"/>
    <dgm:cxn modelId="{BC9C2A49-9AD8-4C1F-91C8-6AAD1BA9148E}" type="presParOf" srcId="{02DC31AD-970D-446D-9E4D-FEE7EEE617AF}" destId="{2F0886E8-D036-443B-89AD-BD84DDE49973}" srcOrd="27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34C046-1967-412E-9E05-D936D67C7DDB}" type="doc">
      <dgm:prSet loTypeId="urn:microsoft.com/office/officeart/2005/8/layout/radial6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7C5A86C-2864-45AF-9FAE-28B2367C269E}">
      <dgm:prSet phldrT="[Текст]"/>
      <dgm:spPr>
        <a:xfrm>
          <a:off x="288030" y="2016226"/>
          <a:ext cx="625763" cy="643930"/>
        </a:xfrm>
        <a:prstGeom prst="ellipse">
          <a:avLst/>
        </a:prstGeom>
        <a:solidFill>
          <a:srgbClr val="0000CC"/>
        </a:solidFill>
        <a:ln>
          <a:noFill/>
        </a:ln>
        <a:effectLst>
          <a:outerShdw blurRad="57150" dist="38100" dir="5400000" algn="ctr" rotWithShape="0">
            <a:srgbClr val="7F8FA9">
              <a:hueOff val="285743"/>
              <a:satOff val="16842"/>
              <a:lumOff val="-817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7</a:t>
          </a:r>
          <a:endParaRPr lang="ru-RU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FCDF05F-EEC9-4FE5-8674-306950EC76C3}" type="parTrans" cxnId="{9EA78723-3103-49DA-9694-206C019322A5}">
      <dgm:prSet/>
      <dgm:spPr/>
      <dgm:t>
        <a:bodyPr/>
        <a:lstStyle/>
        <a:p>
          <a:endParaRPr lang="ru-RU"/>
        </a:p>
      </dgm:t>
    </dgm:pt>
    <dgm:pt modelId="{917DB9DB-5D2F-489C-8831-9E00A608C245}" type="sibTrans" cxnId="{9EA78723-3103-49DA-9694-206C019322A5}">
      <dgm:prSet/>
      <dgm:spPr>
        <a:xfrm>
          <a:off x="410795" y="367506"/>
          <a:ext cx="3553425" cy="3338095"/>
        </a:xfrm>
        <a:prstGeom prst="blockArc">
          <a:avLst>
            <a:gd name="adj1" fmla="val 1350000"/>
            <a:gd name="adj2" fmla="val 2700000"/>
            <a:gd name="adj3" fmla="val 1739"/>
          </a:avLst>
        </a:prstGeom>
        <a:solidFill>
          <a:srgbClr val="7F8FA9">
            <a:hueOff val="285743"/>
            <a:satOff val="16842"/>
            <a:lumOff val="-817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ru-RU"/>
        </a:p>
      </dgm:t>
    </dgm:pt>
    <dgm:pt modelId="{2BC1841D-928F-493F-8F0E-2B19AA8C38DA}">
      <dgm:prSet phldrT="[Текст]"/>
      <dgm:spPr>
        <a:xfrm>
          <a:off x="1699375" y="154146"/>
          <a:ext cx="803761" cy="747901"/>
        </a:xfrm>
        <a:prstGeom prst="ellipse">
          <a:avLst/>
        </a:prstGeom>
        <a:solidFill>
          <a:srgbClr val="007E39"/>
        </a:solidFill>
        <a:ln>
          <a:noFill/>
        </a:ln>
        <a:effectLst>
          <a:outerShdw blurRad="57150" dist="38100" dir="5400000" algn="ctr" rotWithShape="0">
            <a:srgbClr val="7F8FA9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9 +</a:t>
          </a:r>
          <a:endParaRPr lang="ru-RU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DE49B9C-CE8A-4907-869C-407A247F7EF1}" type="parTrans" cxnId="{2F60DE01-9D3B-4D5C-A4EC-C290784CB316}">
      <dgm:prSet/>
      <dgm:spPr/>
      <dgm:t>
        <a:bodyPr/>
        <a:lstStyle/>
        <a:p>
          <a:endParaRPr lang="ru-RU"/>
        </a:p>
      </dgm:t>
    </dgm:pt>
    <dgm:pt modelId="{3F69C9D1-6547-4C7B-AA46-6B34C48C4A66}" type="sibTrans" cxnId="{2F60DE01-9D3B-4D5C-A4EC-C290784CB316}">
      <dgm:prSet/>
      <dgm:spPr>
        <a:xfrm>
          <a:off x="538204" y="493916"/>
          <a:ext cx="3294021" cy="3294021"/>
        </a:xfrm>
        <a:prstGeom prst="blockArc">
          <a:avLst>
            <a:gd name="adj1" fmla="val 16021202"/>
            <a:gd name="adj2" fmla="val 19133743"/>
            <a:gd name="adj3" fmla="val 3885"/>
          </a:avLst>
        </a:prstGeom>
        <a:solidFill>
          <a:srgbClr val="7F8FA9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ru-RU"/>
        </a:p>
      </dgm:t>
    </dgm:pt>
    <dgm:pt modelId="{506346DB-52F6-4261-AA74-F17D6DC73F10}">
      <dgm:prSet phldrT="[Текст]" custT="1"/>
      <dgm:spPr>
        <a:xfrm>
          <a:off x="3031951" y="743504"/>
          <a:ext cx="740399" cy="671322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57150" dist="38100" dir="5400000" algn="ctr" rotWithShape="0">
            <a:srgbClr val="7F8FA9">
              <a:hueOff val="57149"/>
              <a:satOff val="3368"/>
              <a:lumOff val="-1634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10 +</a:t>
          </a:r>
          <a:endParaRPr lang="ru-RU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F9269EB-192D-4C6F-A41C-5B34482658E5}" type="parTrans" cxnId="{D1903553-37C4-4D6A-A7F7-A4BFAD634150}">
      <dgm:prSet/>
      <dgm:spPr/>
      <dgm:t>
        <a:bodyPr/>
        <a:lstStyle/>
        <a:p>
          <a:endParaRPr lang="ru-RU"/>
        </a:p>
      </dgm:t>
    </dgm:pt>
    <dgm:pt modelId="{F7129460-1082-437E-A9A0-217404B7102C}" type="sibTrans" cxnId="{D1903553-37C4-4D6A-A7F7-A4BFAD634150}">
      <dgm:prSet/>
      <dgm:spPr>
        <a:xfrm>
          <a:off x="549634" y="506876"/>
          <a:ext cx="3294021" cy="3294021"/>
        </a:xfrm>
        <a:prstGeom prst="blockArc">
          <a:avLst>
            <a:gd name="adj1" fmla="val 19096959"/>
            <a:gd name="adj2" fmla="val 529903"/>
            <a:gd name="adj3" fmla="val 3885"/>
          </a:avLst>
        </a:prstGeom>
        <a:solidFill>
          <a:srgbClr val="7F8FA9">
            <a:hueOff val="57149"/>
            <a:satOff val="3368"/>
            <a:lumOff val="-1634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ru-RU"/>
        </a:p>
      </dgm:t>
    </dgm:pt>
    <dgm:pt modelId="{52D62B6B-4C2F-46C1-8758-9E4DA50BCC50}">
      <dgm:prSet phldrT="[Текст]"/>
      <dgm:spPr>
        <a:xfrm>
          <a:off x="3422311" y="2042897"/>
          <a:ext cx="740399" cy="717895"/>
        </a:xfrm>
        <a:prstGeom prst="ellipse">
          <a:avLst/>
        </a:prstGeom>
        <a:solidFill>
          <a:srgbClr val="102DA8"/>
        </a:solidFill>
        <a:ln>
          <a:noFill/>
        </a:ln>
        <a:effectLst>
          <a:outerShdw blurRad="57150" dist="38100" dir="5400000" algn="ctr" rotWithShape="0">
            <a:srgbClr val="7F8FA9">
              <a:hueOff val="114297"/>
              <a:satOff val="6737"/>
              <a:lumOff val="-3268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 +</a:t>
          </a:r>
          <a:endParaRPr lang="ru-RU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FF6EC25-EE5C-48DC-AF0E-9200AAB0D731}" type="parTrans" cxnId="{4A307779-C283-46CA-BF56-0C571834166B}">
      <dgm:prSet/>
      <dgm:spPr/>
      <dgm:t>
        <a:bodyPr/>
        <a:lstStyle/>
        <a:p>
          <a:endParaRPr lang="ru-RU"/>
        </a:p>
      </dgm:t>
    </dgm:pt>
    <dgm:pt modelId="{D12D8BE6-F292-42E0-81F3-7018D50B93B1}" type="sibTrans" cxnId="{4A307779-C283-46CA-BF56-0C571834166B}">
      <dgm:prSet/>
      <dgm:spPr>
        <a:xfrm>
          <a:off x="495730" y="293180"/>
          <a:ext cx="3446370" cy="3490509"/>
        </a:xfrm>
        <a:prstGeom prst="blockArc">
          <a:avLst>
            <a:gd name="adj1" fmla="val 780243"/>
            <a:gd name="adj2" fmla="val 3977428"/>
            <a:gd name="adj3" fmla="val 3885"/>
          </a:avLst>
        </a:prstGeom>
        <a:solidFill>
          <a:srgbClr val="7F8FA9">
            <a:hueOff val="114297"/>
            <a:satOff val="6737"/>
            <a:lumOff val="-3268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ru-RU"/>
        </a:p>
      </dgm:t>
    </dgm:pt>
    <dgm:pt modelId="{5DA28B9F-7C74-4C03-A65F-13512CDA7EB2}">
      <dgm:prSet phldrT="[Текст]"/>
      <dgm:spPr>
        <a:xfrm>
          <a:off x="2503530" y="3153623"/>
          <a:ext cx="729565" cy="727023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57150" dist="38100" dir="5400000" algn="ctr" rotWithShape="0">
            <a:srgbClr val="7F8FA9">
              <a:hueOff val="171446"/>
              <a:satOff val="10105"/>
              <a:lumOff val="-4902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 +</a:t>
          </a:r>
          <a:endParaRPr lang="ru-RU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24D5827-F781-46D3-9DFD-6CDA16A028D6}" type="parTrans" cxnId="{7FECCF10-9F0C-460B-91D2-95351FEE13FB}">
      <dgm:prSet/>
      <dgm:spPr/>
      <dgm:t>
        <a:bodyPr/>
        <a:lstStyle/>
        <a:p>
          <a:endParaRPr lang="ru-RU"/>
        </a:p>
      </dgm:t>
    </dgm:pt>
    <dgm:pt modelId="{C5BCE4AA-E447-44BE-B16C-CE9CFAB331CA}" type="sibTrans" cxnId="{7FECCF10-9F0C-460B-91D2-95351FEE13FB}">
      <dgm:prSet/>
      <dgm:spPr>
        <a:xfrm>
          <a:off x="520574" y="415046"/>
          <a:ext cx="3294021" cy="3294021"/>
        </a:xfrm>
        <a:prstGeom prst="blockArc">
          <a:avLst>
            <a:gd name="adj1" fmla="val 3857143"/>
            <a:gd name="adj2" fmla="val 6942857"/>
            <a:gd name="adj3" fmla="val 3885"/>
          </a:avLst>
        </a:prstGeom>
        <a:solidFill>
          <a:srgbClr val="7F8FA9">
            <a:hueOff val="171446"/>
            <a:satOff val="10105"/>
            <a:lumOff val="-4902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ru-RU"/>
        </a:p>
      </dgm:t>
    </dgm:pt>
    <dgm:pt modelId="{8E123EC1-2EBF-4172-9F44-176DF5DD4191}">
      <dgm:prSet phldrT="[Текст]"/>
      <dgm:spPr>
        <a:xfrm>
          <a:off x="1080120" y="3146921"/>
          <a:ext cx="773471" cy="740426"/>
        </a:xfrm>
        <a:prstGeom prst="ellipse">
          <a:avLst/>
        </a:prstGeom>
        <a:solidFill>
          <a:srgbClr val="660066"/>
        </a:solidFill>
        <a:ln>
          <a:noFill/>
        </a:ln>
        <a:effectLst>
          <a:outerShdw blurRad="57150" dist="38100" dir="5400000" algn="ctr" rotWithShape="0">
            <a:srgbClr val="7F8FA9">
              <a:hueOff val="228594"/>
              <a:satOff val="13473"/>
              <a:lumOff val="-6536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 +</a:t>
          </a:r>
          <a:endParaRPr lang="ru-RU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63FE9A2-1DEA-4A6A-A865-C99A5A3B506E}" type="parTrans" cxnId="{498779A1-A141-481B-8B98-77481B78E62D}">
      <dgm:prSet/>
      <dgm:spPr/>
      <dgm:t>
        <a:bodyPr/>
        <a:lstStyle/>
        <a:p>
          <a:endParaRPr lang="ru-RU"/>
        </a:p>
      </dgm:t>
    </dgm:pt>
    <dgm:pt modelId="{E8B63060-28DE-438D-98C3-144B54D3A545}" type="sibTrans" cxnId="{498779A1-A141-481B-8B98-77481B78E62D}">
      <dgm:prSet/>
      <dgm:spPr>
        <a:xfrm>
          <a:off x="547370" y="428257"/>
          <a:ext cx="3294021" cy="3294021"/>
        </a:xfrm>
        <a:prstGeom prst="blockArc">
          <a:avLst>
            <a:gd name="adj1" fmla="val 7006453"/>
            <a:gd name="adj2" fmla="val 10237836"/>
            <a:gd name="adj3" fmla="val 3885"/>
          </a:avLst>
        </a:prstGeom>
        <a:solidFill>
          <a:srgbClr val="7F8FA9">
            <a:hueOff val="228594"/>
            <a:satOff val="13473"/>
            <a:lumOff val="-6536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ru-RU"/>
        </a:p>
      </dgm:t>
    </dgm:pt>
    <dgm:pt modelId="{6F58AFB2-0660-41C9-A565-19D04639BCD3}">
      <dgm:prSet phldrT="[Текст]" custT="1"/>
      <dgm:spPr>
        <a:xfrm>
          <a:off x="1008099" y="1008110"/>
          <a:ext cx="2364708" cy="2203760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57150" dist="38100" dir="5400000" algn="ctr" rotWithShape="0">
            <a:srgbClr val="297FD5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ru-RU" sz="28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algn="ctr">
            <a:spcAft>
              <a:spcPct val="35000"/>
            </a:spcAft>
          </a:pPr>
          <a:r>
            <a:rPr lang="ru-RU" sz="32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= </a:t>
          </a:r>
          <a:r>
            <a:rPr lang="ru-RU" sz="40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47</a:t>
          </a:r>
          <a:r>
            <a:rPr lang="ru-RU" sz="4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2400" b="0" dirty="0" smtClean="0">
              <a:solidFill>
                <a:sysClr val="window" lastClr="FFFFFF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показателей</a:t>
          </a:r>
          <a:endParaRPr lang="ru-RU" sz="2400" b="0" dirty="0">
            <a:solidFill>
              <a:sysClr val="window" lastClr="FFFFFF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774ED3E-E096-4AE4-BD38-AADC0D84B4FD}" type="sibTrans" cxnId="{62104340-9E67-4090-89C0-73EBC4707E86}">
      <dgm:prSet/>
      <dgm:spPr/>
      <dgm:t>
        <a:bodyPr/>
        <a:lstStyle/>
        <a:p>
          <a:endParaRPr lang="ru-RU"/>
        </a:p>
      </dgm:t>
    </dgm:pt>
    <dgm:pt modelId="{EB23E556-DC8F-4653-8BB0-45E98340C455}" type="parTrans" cxnId="{62104340-9E67-4090-89C0-73EBC4707E86}">
      <dgm:prSet/>
      <dgm:spPr/>
      <dgm:t>
        <a:bodyPr/>
        <a:lstStyle/>
        <a:p>
          <a:endParaRPr lang="ru-RU"/>
        </a:p>
      </dgm:t>
    </dgm:pt>
    <dgm:pt modelId="{F435E358-7A61-4601-95D6-782ED327942E}">
      <dgm:prSet phldrT="[Текст]"/>
      <dgm:spPr>
        <a:xfrm>
          <a:off x="495884" y="681761"/>
          <a:ext cx="818062" cy="746701"/>
        </a:xfrm>
        <a:prstGeom prst="ellipse">
          <a:avLst/>
        </a:prstGeom>
        <a:solidFill>
          <a:srgbClr val="0000CC"/>
        </a:solidFill>
        <a:ln>
          <a:noFill/>
        </a:ln>
        <a:effectLst>
          <a:outerShdw blurRad="57150" dist="38100" dir="5400000" algn="ctr" rotWithShape="0">
            <a:srgbClr val="7F8FA9">
              <a:hueOff val="342892"/>
              <a:satOff val="20210"/>
              <a:lumOff val="-9804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 +</a:t>
          </a:r>
          <a:endParaRPr lang="ru-RU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2115285-060C-4483-BF5E-66291AF18D44}" type="parTrans" cxnId="{1AAC43A1-2316-4256-8EA7-67DFCE8AB8CA}">
      <dgm:prSet/>
      <dgm:spPr/>
      <dgm:t>
        <a:bodyPr/>
        <a:lstStyle/>
        <a:p>
          <a:endParaRPr lang="ru-RU"/>
        </a:p>
      </dgm:t>
    </dgm:pt>
    <dgm:pt modelId="{E6BC5A74-3638-461B-B6F1-955DA421BC23}" type="sibTrans" cxnId="{1AAC43A1-2316-4256-8EA7-67DFCE8AB8CA}">
      <dgm:prSet/>
      <dgm:spPr>
        <a:xfrm>
          <a:off x="451444" y="496097"/>
          <a:ext cx="3294021" cy="3294021"/>
        </a:xfrm>
        <a:prstGeom prst="blockArc">
          <a:avLst>
            <a:gd name="adj1" fmla="val 13341084"/>
            <a:gd name="adj2" fmla="val 16205962"/>
            <a:gd name="adj3" fmla="val 3885"/>
          </a:avLst>
        </a:prstGeom>
        <a:solidFill>
          <a:srgbClr val="7F8FA9">
            <a:hueOff val="342892"/>
            <a:satOff val="20210"/>
            <a:lumOff val="-9804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ru-RU"/>
        </a:p>
      </dgm:t>
    </dgm:pt>
    <dgm:pt modelId="{D520A7FD-4E7F-435E-9987-66281D6CE1FA}">
      <dgm:prSet/>
      <dgm:spPr/>
      <dgm:t>
        <a:bodyPr/>
        <a:lstStyle/>
        <a:p>
          <a:endParaRPr lang="ru-RU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AB90315-355F-48E5-8826-CC334DF0A980}" type="parTrans" cxnId="{7F7AC4C8-6A1C-4AF3-A540-0C99F236F3D9}">
      <dgm:prSet/>
      <dgm:spPr/>
      <dgm:t>
        <a:bodyPr/>
        <a:lstStyle/>
        <a:p>
          <a:endParaRPr lang="ru-RU"/>
        </a:p>
      </dgm:t>
    </dgm:pt>
    <dgm:pt modelId="{C8DD713C-977B-4520-BD50-B30A9B47A841}" type="sibTrans" cxnId="{7F7AC4C8-6A1C-4AF3-A540-0C99F236F3D9}">
      <dgm:prSet/>
      <dgm:spPr/>
      <dgm:t>
        <a:bodyPr/>
        <a:lstStyle/>
        <a:p>
          <a:endParaRPr lang="ru-RU"/>
        </a:p>
      </dgm:t>
    </dgm:pt>
    <dgm:pt modelId="{78F68C18-3EC4-4F2D-8567-985EE17D381F}" type="pres">
      <dgm:prSet presAssocID="{9E34C046-1967-412E-9E05-D936D67C7DD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FCE089-9CE5-4EC3-8A64-FD0BCA7CC2DE}" type="pres">
      <dgm:prSet presAssocID="{6F58AFB2-0660-41C9-A565-19D04639BCD3}" presName="centerShape" presStyleLbl="node0" presStyleIdx="0" presStyleCnt="1" custScaleX="186241" custScaleY="173565" custLinFactNeighborX="708" custLinFactNeighborY="1484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54B2A68-D486-4E96-AADD-9790402AA716}" type="pres">
      <dgm:prSet presAssocID="{2BC1841D-928F-493F-8F0E-2B19AA8C38DA}" presName="node" presStyleLbl="node1" presStyleIdx="0" presStyleCnt="7" custScaleX="90433" custScaleY="84148" custRadScaleRad="95070" custRadScaleInc="-1444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E1F49290-FE65-41AD-AB53-C38A998C7601}" type="pres">
      <dgm:prSet presAssocID="{2BC1841D-928F-493F-8F0E-2B19AA8C38DA}" presName="dummy" presStyleCnt="0"/>
      <dgm:spPr/>
      <dgm:t>
        <a:bodyPr/>
        <a:lstStyle/>
        <a:p>
          <a:endParaRPr lang="ru-RU"/>
        </a:p>
      </dgm:t>
    </dgm:pt>
    <dgm:pt modelId="{59BA04EB-0BB8-4A0C-9BD9-6E8062E18FF9}" type="pres">
      <dgm:prSet presAssocID="{3F69C9D1-6547-4C7B-AA46-6B34C48C4A66}" presName="sibTrans" presStyleLbl="sibTrans2D1" presStyleIdx="0" presStyleCnt="7"/>
      <dgm:spPr/>
      <dgm:t>
        <a:bodyPr/>
        <a:lstStyle/>
        <a:p>
          <a:endParaRPr lang="ru-RU"/>
        </a:p>
      </dgm:t>
    </dgm:pt>
    <dgm:pt modelId="{6224B029-8B38-4F13-8521-04D71838CE37}" type="pres">
      <dgm:prSet presAssocID="{506346DB-52F6-4261-AA74-F17D6DC73F10}" presName="node" presStyleLbl="node1" presStyleIdx="1" presStyleCnt="7" custScaleX="83304" custScaleY="75532" custRadScaleRad="97711" custRadScaleInc="27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2970966-CCCA-4ADB-91E0-CBD159C0A888}" type="pres">
      <dgm:prSet presAssocID="{506346DB-52F6-4261-AA74-F17D6DC73F10}" presName="dummy" presStyleCnt="0"/>
      <dgm:spPr/>
      <dgm:t>
        <a:bodyPr/>
        <a:lstStyle/>
        <a:p>
          <a:endParaRPr lang="ru-RU"/>
        </a:p>
      </dgm:t>
    </dgm:pt>
    <dgm:pt modelId="{76C0346D-1082-474E-A926-3AF6A83D8722}" type="pres">
      <dgm:prSet presAssocID="{F7129460-1082-437E-A9A0-217404B7102C}" presName="sibTrans" presStyleLbl="sibTrans2D1" presStyleIdx="1" presStyleCnt="7"/>
      <dgm:spPr/>
      <dgm:t>
        <a:bodyPr/>
        <a:lstStyle/>
        <a:p>
          <a:endParaRPr lang="ru-RU"/>
        </a:p>
      </dgm:t>
    </dgm:pt>
    <dgm:pt modelId="{51C87C27-D56F-4C00-A0CF-D4855752C14A}" type="pres">
      <dgm:prSet presAssocID="{52D62B6B-4C2F-46C1-8758-9E4DA50BCC50}" presName="node" presStyleLbl="node1" presStyleIdx="2" presStyleCnt="7" custScaleX="83304" custScaleY="80772" custRadScaleRad="102790" custRadScaleInc="-610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0226881A-F9DC-438E-AD7B-6926DF2A4240}" type="pres">
      <dgm:prSet presAssocID="{52D62B6B-4C2F-46C1-8758-9E4DA50BCC50}" presName="dummy" presStyleCnt="0"/>
      <dgm:spPr/>
      <dgm:t>
        <a:bodyPr/>
        <a:lstStyle/>
        <a:p>
          <a:endParaRPr lang="ru-RU"/>
        </a:p>
      </dgm:t>
    </dgm:pt>
    <dgm:pt modelId="{EFC1A24A-6BC7-4664-A34C-8816B3D5BE39}" type="pres">
      <dgm:prSet presAssocID="{D12D8BE6-F292-42E0-81F3-7018D50B93B1}" presName="sibTrans" presStyleLbl="sibTrans2D1" presStyleIdx="2" presStyleCnt="7" custScaleX="104625" custScaleY="105965"/>
      <dgm:spPr/>
      <dgm:t>
        <a:bodyPr/>
        <a:lstStyle/>
        <a:p>
          <a:endParaRPr lang="ru-RU"/>
        </a:p>
      </dgm:t>
    </dgm:pt>
    <dgm:pt modelId="{A5BB0403-976F-4C63-AC70-8EC956F98F2A}" type="pres">
      <dgm:prSet presAssocID="{5DA28B9F-7C74-4C03-A65F-13512CDA7EB2}" presName="node" presStyleLbl="node1" presStyleIdx="3" presStyleCnt="7" custScaleX="82085" custScaleY="8179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485E819-C5BA-426D-BF28-A5FF49CB2B5D}" type="pres">
      <dgm:prSet presAssocID="{5DA28B9F-7C74-4C03-A65F-13512CDA7EB2}" presName="dummy" presStyleCnt="0"/>
      <dgm:spPr/>
      <dgm:t>
        <a:bodyPr/>
        <a:lstStyle/>
        <a:p>
          <a:endParaRPr lang="ru-RU"/>
        </a:p>
      </dgm:t>
    </dgm:pt>
    <dgm:pt modelId="{71D44B1B-51B1-46CB-943E-1294AD65C3A0}" type="pres">
      <dgm:prSet presAssocID="{C5BCE4AA-E447-44BE-B16C-CE9CFAB331CA}" presName="sibTrans" presStyleLbl="sibTrans2D1" presStyleIdx="3" presStyleCnt="7"/>
      <dgm:spPr/>
      <dgm:t>
        <a:bodyPr/>
        <a:lstStyle/>
        <a:p>
          <a:endParaRPr lang="ru-RU"/>
        </a:p>
      </dgm:t>
    </dgm:pt>
    <dgm:pt modelId="{B43F17C8-B437-4E98-8C0D-EB4420E0A48C}" type="pres">
      <dgm:prSet presAssocID="{8E123EC1-2EBF-4172-9F44-176DF5DD4191}" presName="node" presStyleLbl="node1" presStyleIdx="4" presStyleCnt="7" custScaleX="87025" custScaleY="8330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22B82DD-9B99-4F6F-9075-FC36E8A2721E}" type="pres">
      <dgm:prSet presAssocID="{8E123EC1-2EBF-4172-9F44-176DF5DD4191}" presName="dummy" presStyleCnt="0"/>
      <dgm:spPr/>
      <dgm:t>
        <a:bodyPr/>
        <a:lstStyle/>
        <a:p>
          <a:endParaRPr lang="ru-RU"/>
        </a:p>
      </dgm:t>
    </dgm:pt>
    <dgm:pt modelId="{FCE59C15-9E72-4BE9-B7A6-9D27123FAE98}" type="pres">
      <dgm:prSet presAssocID="{E8B63060-28DE-438D-98C3-144B54D3A545}" presName="sibTrans" presStyleLbl="sibTrans2D1" presStyleIdx="4" presStyleCnt="7"/>
      <dgm:spPr/>
      <dgm:t>
        <a:bodyPr/>
        <a:lstStyle/>
        <a:p>
          <a:endParaRPr lang="ru-RU"/>
        </a:p>
      </dgm:t>
    </dgm:pt>
    <dgm:pt modelId="{47E22E39-C705-43B0-BAC6-7A82F84373DE}" type="pres">
      <dgm:prSet presAssocID="{B7C5A86C-2864-45AF-9FAE-28B2367C269E}" presName="node" presStyleLbl="node1" presStyleIdx="5" presStyleCnt="7" custScaleX="86609" custScaleY="89585" custRadScaleRad="98502" custRadScaleInc="166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F81597C1-4D90-4268-A0CC-133CE0AC3585}" type="pres">
      <dgm:prSet presAssocID="{B7C5A86C-2864-45AF-9FAE-28B2367C269E}" presName="dummy" presStyleCnt="0"/>
      <dgm:spPr/>
      <dgm:t>
        <a:bodyPr/>
        <a:lstStyle/>
        <a:p>
          <a:endParaRPr lang="ru-RU"/>
        </a:p>
      </dgm:t>
    </dgm:pt>
    <dgm:pt modelId="{88042FF3-11E8-4486-8DFA-D8C723B3BF2E}" type="pres">
      <dgm:prSet presAssocID="{917DB9DB-5D2F-489C-8831-9E00A608C245}" presName="sibTrans" presStyleLbl="sibTrans2D1" presStyleIdx="5" presStyleCnt="7" custScaleX="107875" custScaleY="101338"/>
      <dgm:spPr>
        <a:prstGeom prst="blockArc">
          <a:avLst>
            <a:gd name="adj1" fmla="val 1350000"/>
            <a:gd name="adj2" fmla="val 2700000"/>
            <a:gd name="adj3" fmla="val 1739"/>
          </a:avLst>
        </a:prstGeom>
      </dgm:spPr>
      <dgm:t>
        <a:bodyPr/>
        <a:lstStyle/>
        <a:p>
          <a:endParaRPr lang="ru-RU"/>
        </a:p>
      </dgm:t>
    </dgm:pt>
    <dgm:pt modelId="{BBC245E4-4CA3-4412-9228-2181394285AA}" type="pres">
      <dgm:prSet presAssocID="{F435E358-7A61-4601-95D6-782ED327942E}" presName="node" presStyleLbl="node1" presStyleIdx="6" presStyleCnt="7" custScaleX="92042" custScaleY="84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4D85DE-E74B-4A3C-9A7C-874DAD06FB88}" type="pres">
      <dgm:prSet presAssocID="{F435E358-7A61-4601-95D6-782ED327942E}" presName="dummy" presStyleCnt="0"/>
      <dgm:spPr/>
    </dgm:pt>
    <dgm:pt modelId="{DBB8F961-0A1B-4161-A789-CBE54B90BD63}" type="pres">
      <dgm:prSet presAssocID="{E6BC5A74-3638-461B-B6F1-955DA421BC23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4E58861E-4441-4B68-918E-D05D41AA9FC9}" type="presOf" srcId="{C5BCE4AA-E447-44BE-B16C-CE9CFAB331CA}" destId="{71D44B1B-51B1-46CB-943E-1294AD65C3A0}" srcOrd="0" destOrd="0" presId="urn:microsoft.com/office/officeart/2005/8/layout/radial6"/>
    <dgm:cxn modelId="{96781533-29E4-47F6-B55D-E9A5BE72A622}" type="presOf" srcId="{D12D8BE6-F292-42E0-81F3-7018D50B93B1}" destId="{EFC1A24A-6BC7-4664-A34C-8816B3D5BE39}" srcOrd="0" destOrd="0" presId="urn:microsoft.com/office/officeart/2005/8/layout/radial6"/>
    <dgm:cxn modelId="{D1903553-37C4-4D6A-A7F7-A4BFAD634150}" srcId="{6F58AFB2-0660-41C9-A565-19D04639BCD3}" destId="{506346DB-52F6-4261-AA74-F17D6DC73F10}" srcOrd="1" destOrd="0" parTransId="{9F9269EB-192D-4C6F-A41C-5B34482658E5}" sibTransId="{F7129460-1082-437E-A9A0-217404B7102C}"/>
    <dgm:cxn modelId="{300B71D9-117F-4468-A380-AEBAD14E69AB}" type="presOf" srcId="{3F69C9D1-6547-4C7B-AA46-6B34C48C4A66}" destId="{59BA04EB-0BB8-4A0C-9BD9-6E8062E18FF9}" srcOrd="0" destOrd="0" presId="urn:microsoft.com/office/officeart/2005/8/layout/radial6"/>
    <dgm:cxn modelId="{62104340-9E67-4090-89C0-73EBC4707E86}" srcId="{9E34C046-1967-412E-9E05-D936D67C7DDB}" destId="{6F58AFB2-0660-41C9-A565-19D04639BCD3}" srcOrd="0" destOrd="0" parTransId="{EB23E556-DC8F-4653-8BB0-45E98340C455}" sibTransId="{0774ED3E-E096-4AE4-BD38-AADC0D84B4FD}"/>
    <dgm:cxn modelId="{4A307779-C283-46CA-BF56-0C571834166B}" srcId="{6F58AFB2-0660-41C9-A565-19D04639BCD3}" destId="{52D62B6B-4C2F-46C1-8758-9E4DA50BCC50}" srcOrd="2" destOrd="0" parTransId="{9FF6EC25-EE5C-48DC-AF0E-9200AAB0D731}" sibTransId="{D12D8BE6-F292-42E0-81F3-7018D50B93B1}"/>
    <dgm:cxn modelId="{7FECCF10-9F0C-460B-91D2-95351FEE13FB}" srcId="{6F58AFB2-0660-41C9-A565-19D04639BCD3}" destId="{5DA28B9F-7C74-4C03-A65F-13512CDA7EB2}" srcOrd="3" destOrd="0" parTransId="{524D5827-F781-46D3-9DFD-6CDA16A028D6}" sibTransId="{C5BCE4AA-E447-44BE-B16C-CE9CFAB331CA}"/>
    <dgm:cxn modelId="{1AAC43A1-2316-4256-8EA7-67DFCE8AB8CA}" srcId="{6F58AFB2-0660-41C9-A565-19D04639BCD3}" destId="{F435E358-7A61-4601-95D6-782ED327942E}" srcOrd="6" destOrd="0" parTransId="{32115285-060C-4483-BF5E-66291AF18D44}" sibTransId="{E6BC5A74-3638-461B-B6F1-955DA421BC23}"/>
    <dgm:cxn modelId="{3823D128-3FA8-4C7A-81BD-3536E981C484}" type="presOf" srcId="{F7129460-1082-437E-A9A0-217404B7102C}" destId="{76C0346D-1082-474E-A926-3AF6A83D8722}" srcOrd="0" destOrd="0" presId="urn:microsoft.com/office/officeart/2005/8/layout/radial6"/>
    <dgm:cxn modelId="{9EA78723-3103-49DA-9694-206C019322A5}" srcId="{6F58AFB2-0660-41C9-A565-19D04639BCD3}" destId="{B7C5A86C-2864-45AF-9FAE-28B2367C269E}" srcOrd="5" destOrd="0" parTransId="{4FCDF05F-EEC9-4FE5-8674-306950EC76C3}" sibTransId="{917DB9DB-5D2F-489C-8831-9E00A608C245}"/>
    <dgm:cxn modelId="{7F7AC4C8-6A1C-4AF3-A540-0C99F236F3D9}" srcId="{9E34C046-1967-412E-9E05-D936D67C7DDB}" destId="{D520A7FD-4E7F-435E-9987-66281D6CE1FA}" srcOrd="1" destOrd="0" parTransId="{0AB90315-355F-48E5-8826-CC334DF0A980}" sibTransId="{C8DD713C-977B-4520-BD50-B30A9B47A841}"/>
    <dgm:cxn modelId="{05E94FBD-7DE7-41D7-82F0-46EAD0379462}" type="presOf" srcId="{8E123EC1-2EBF-4172-9F44-176DF5DD4191}" destId="{B43F17C8-B437-4E98-8C0D-EB4420E0A48C}" srcOrd="0" destOrd="0" presId="urn:microsoft.com/office/officeart/2005/8/layout/radial6"/>
    <dgm:cxn modelId="{81A8B7E0-ECD3-4152-8EC4-88C27971CD2B}" type="presOf" srcId="{6F58AFB2-0660-41C9-A565-19D04639BCD3}" destId="{81FCE089-9CE5-4EC3-8A64-FD0BCA7CC2DE}" srcOrd="0" destOrd="0" presId="urn:microsoft.com/office/officeart/2005/8/layout/radial6"/>
    <dgm:cxn modelId="{522A22DF-2C28-45B7-BA41-AD4AD2D6EE8F}" type="presOf" srcId="{9E34C046-1967-412E-9E05-D936D67C7DDB}" destId="{78F68C18-3EC4-4F2D-8567-985EE17D381F}" srcOrd="0" destOrd="0" presId="urn:microsoft.com/office/officeart/2005/8/layout/radial6"/>
    <dgm:cxn modelId="{AAD7CAE5-5ABF-41A1-8496-C4A7669769AA}" type="presOf" srcId="{2BC1841D-928F-493F-8F0E-2B19AA8C38DA}" destId="{054B2A68-D486-4E96-AADD-9790402AA716}" srcOrd="0" destOrd="0" presId="urn:microsoft.com/office/officeart/2005/8/layout/radial6"/>
    <dgm:cxn modelId="{E7ED03D4-7554-43F6-82DE-2EB698196982}" type="presOf" srcId="{E8B63060-28DE-438D-98C3-144B54D3A545}" destId="{FCE59C15-9E72-4BE9-B7A6-9D27123FAE98}" srcOrd="0" destOrd="0" presId="urn:microsoft.com/office/officeart/2005/8/layout/radial6"/>
    <dgm:cxn modelId="{A794598A-9C6B-48DB-9080-B723729D9CA2}" type="presOf" srcId="{52D62B6B-4C2F-46C1-8758-9E4DA50BCC50}" destId="{51C87C27-D56F-4C00-A0CF-D4855752C14A}" srcOrd="0" destOrd="0" presId="urn:microsoft.com/office/officeart/2005/8/layout/radial6"/>
    <dgm:cxn modelId="{3BF69FBE-AC86-4841-B4C9-C57F53FE9778}" type="presOf" srcId="{506346DB-52F6-4261-AA74-F17D6DC73F10}" destId="{6224B029-8B38-4F13-8521-04D71838CE37}" srcOrd="0" destOrd="0" presId="urn:microsoft.com/office/officeart/2005/8/layout/radial6"/>
    <dgm:cxn modelId="{8D699463-4281-4C39-8893-340FCDC4AAA7}" type="presOf" srcId="{5DA28B9F-7C74-4C03-A65F-13512CDA7EB2}" destId="{A5BB0403-976F-4C63-AC70-8EC956F98F2A}" srcOrd="0" destOrd="0" presId="urn:microsoft.com/office/officeart/2005/8/layout/radial6"/>
    <dgm:cxn modelId="{71BFE102-6836-44D8-B324-85F38C20E8B4}" type="presOf" srcId="{917DB9DB-5D2F-489C-8831-9E00A608C245}" destId="{88042FF3-11E8-4486-8DFA-D8C723B3BF2E}" srcOrd="0" destOrd="0" presId="urn:microsoft.com/office/officeart/2005/8/layout/radial6"/>
    <dgm:cxn modelId="{9886B6BB-160D-433C-874C-40E2C64FB104}" type="presOf" srcId="{B7C5A86C-2864-45AF-9FAE-28B2367C269E}" destId="{47E22E39-C705-43B0-BAC6-7A82F84373DE}" srcOrd="0" destOrd="0" presId="urn:microsoft.com/office/officeart/2005/8/layout/radial6"/>
    <dgm:cxn modelId="{219F4D23-2DA6-4090-9C15-19F89B0C1BA5}" type="presOf" srcId="{E6BC5A74-3638-461B-B6F1-955DA421BC23}" destId="{DBB8F961-0A1B-4161-A789-CBE54B90BD63}" srcOrd="0" destOrd="0" presId="urn:microsoft.com/office/officeart/2005/8/layout/radial6"/>
    <dgm:cxn modelId="{498779A1-A141-481B-8B98-77481B78E62D}" srcId="{6F58AFB2-0660-41C9-A565-19D04639BCD3}" destId="{8E123EC1-2EBF-4172-9F44-176DF5DD4191}" srcOrd="4" destOrd="0" parTransId="{763FE9A2-1DEA-4A6A-A865-C99A5A3B506E}" sibTransId="{E8B63060-28DE-438D-98C3-144B54D3A545}"/>
    <dgm:cxn modelId="{CE679C39-7018-406F-ADF8-CAF8F02D590A}" type="presOf" srcId="{F435E358-7A61-4601-95D6-782ED327942E}" destId="{BBC245E4-4CA3-4412-9228-2181394285AA}" srcOrd="0" destOrd="0" presId="urn:microsoft.com/office/officeart/2005/8/layout/radial6"/>
    <dgm:cxn modelId="{2F60DE01-9D3B-4D5C-A4EC-C290784CB316}" srcId="{6F58AFB2-0660-41C9-A565-19D04639BCD3}" destId="{2BC1841D-928F-493F-8F0E-2B19AA8C38DA}" srcOrd="0" destOrd="0" parTransId="{6DE49B9C-CE8A-4907-869C-407A247F7EF1}" sibTransId="{3F69C9D1-6547-4C7B-AA46-6B34C48C4A66}"/>
    <dgm:cxn modelId="{452748E3-E319-41DB-87CA-725E32ABAEE0}" type="presParOf" srcId="{78F68C18-3EC4-4F2D-8567-985EE17D381F}" destId="{81FCE089-9CE5-4EC3-8A64-FD0BCA7CC2DE}" srcOrd="0" destOrd="0" presId="urn:microsoft.com/office/officeart/2005/8/layout/radial6"/>
    <dgm:cxn modelId="{B024FE3F-BE15-4D5F-A210-7C47D885EAC3}" type="presParOf" srcId="{78F68C18-3EC4-4F2D-8567-985EE17D381F}" destId="{054B2A68-D486-4E96-AADD-9790402AA716}" srcOrd="1" destOrd="0" presId="urn:microsoft.com/office/officeart/2005/8/layout/radial6"/>
    <dgm:cxn modelId="{4FD3E2C5-F9F8-4EAE-BCF6-5386E9DFCAA6}" type="presParOf" srcId="{78F68C18-3EC4-4F2D-8567-985EE17D381F}" destId="{E1F49290-FE65-41AD-AB53-C38A998C7601}" srcOrd="2" destOrd="0" presId="urn:microsoft.com/office/officeart/2005/8/layout/radial6"/>
    <dgm:cxn modelId="{421BB4E9-3C1D-45E8-AFE4-869AC3F92D08}" type="presParOf" srcId="{78F68C18-3EC4-4F2D-8567-985EE17D381F}" destId="{59BA04EB-0BB8-4A0C-9BD9-6E8062E18FF9}" srcOrd="3" destOrd="0" presId="urn:microsoft.com/office/officeart/2005/8/layout/radial6"/>
    <dgm:cxn modelId="{C6089663-3D1A-40FB-937E-12495626D18F}" type="presParOf" srcId="{78F68C18-3EC4-4F2D-8567-985EE17D381F}" destId="{6224B029-8B38-4F13-8521-04D71838CE37}" srcOrd="4" destOrd="0" presId="urn:microsoft.com/office/officeart/2005/8/layout/radial6"/>
    <dgm:cxn modelId="{A95FE0EC-1510-4680-9D23-E3455BA37383}" type="presParOf" srcId="{78F68C18-3EC4-4F2D-8567-985EE17D381F}" destId="{52970966-CCCA-4ADB-91E0-CBD159C0A888}" srcOrd="5" destOrd="0" presId="urn:microsoft.com/office/officeart/2005/8/layout/radial6"/>
    <dgm:cxn modelId="{46A5F3EB-9086-411D-96C3-650FED76513B}" type="presParOf" srcId="{78F68C18-3EC4-4F2D-8567-985EE17D381F}" destId="{76C0346D-1082-474E-A926-3AF6A83D8722}" srcOrd="6" destOrd="0" presId="urn:microsoft.com/office/officeart/2005/8/layout/radial6"/>
    <dgm:cxn modelId="{38A4FE7B-10E1-449E-9A19-6F3D85C7D288}" type="presParOf" srcId="{78F68C18-3EC4-4F2D-8567-985EE17D381F}" destId="{51C87C27-D56F-4C00-A0CF-D4855752C14A}" srcOrd="7" destOrd="0" presId="urn:microsoft.com/office/officeart/2005/8/layout/radial6"/>
    <dgm:cxn modelId="{3C4C5F6E-98C4-46CB-8AE4-80938482780B}" type="presParOf" srcId="{78F68C18-3EC4-4F2D-8567-985EE17D381F}" destId="{0226881A-F9DC-438E-AD7B-6926DF2A4240}" srcOrd="8" destOrd="0" presId="urn:microsoft.com/office/officeart/2005/8/layout/radial6"/>
    <dgm:cxn modelId="{93C1803F-3835-4D1D-8A41-50D7F2A63747}" type="presParOf" srcId="{78F68C18-3EC4-4F2D-8567-985EE17D381F}" destId="{EFC1A24A-6BC7-4664-A34C-8816B3D5BE39}" srcOrd="9" destOrd="0" presId="urn:microsoft.com/office/officeart/2005/8/layout/radial6"/>
    <dgm:cxn modelId="{7D0FC788-8522-4419-B099-A612DA37EA76}" type="presParOf" srcId="{78F68C18-3EC4-4F2D-8567-985EE17D381F}" destId="{A5BB0403-976F-4C63-AC70-8EC956F98F2A}" srcOrd="10" destOrd="0" presId="urn:microsoft.com/office/officeart/2005/8/layout/radial6"/>
    <dgm:cxn modelId="{F3141AAB-FCEB-4FB4-AF81-68820E6DE8FB}" type="presParOf" srcId="{78F68C18-3EC4-4F2D-8567-985EE17D381F}" destId="{7485E819-C5BA-426D-BF28-A5FF49CB2B5D}" srcOrd="11" destOrd="0" presId="urn:microsoft.com/office/officeart/2005/8/layout/radial6"/>
    <dgm:cxn modelId="{30B93BC5-AC13-4622-95C1-DE01C456BC09}" type="presParOf" srcId="{78F68C18-3EC4-4F2D-8567-985EE17D381F}" destId="{71D44B1B-51B1-46CB-943E-1294AD65C3A0}" srcOrd="12" destOrd="0" presId="urn:microsoft.com/office/officeart/2005/8/layout/radial6"/>
    <dgm:cxn modelId="{6D720A05-DFDC-4F93-8EFF-61AB6F73E101}" type="presParOf" srcId="{78F68C18-3EC4-4F2D-8567-985EE17D381F}" destId="{B43F17C8-B437-4E98-8C0D-EB4420E0A48C}" srcOrd="13" destOrd="0" presId="urn:microsoft.com/office/officeart/2005/8/layout/radial6"/>
    <dgm:cxn modelId="{3197576A-0E70-4C42-BC57-7403D98A3C42}" type="presParOf" srcId="{78F68C18-3EC4-4F2D-8567-985EE17D381F}" destId="{522B82DD-9B99-4F6F-9075-FC36E8A2721E}" srcOrd="14" destOrd="0" presId="urn:microsoft.com/office/officeart/2005/8/layout/radial6"/>
    <dgm:cxn modelId="{A7A110B4-4D5A-4DF9-AC1D-A2E23BBFD707}" type="presParOf" srcId="{78F68C18-3EC4-4F2D-8567-985EE17D381F}" destId="{FCE59C15-9E72-4BE9-B7A6-9D27123FAE98}" srcOrd="15" destOrd="0" presId="urn:microsoft.com/office/officeart/2005/8/layout/radial6"/>
    <dgm:cxn modelId="{6BD0493B-669B-4BB4-9384-7252FF64EA5E}" type="presParOf" srcId="{78F68C18-3EC4-4F2D-8567-985EE17D381F}" destId="{47E22E39-C705-43B0-BAC6-7A82F84373DE}" srcOrd="16" destOrd="0" presId="urn:microsoft.com/office/officeart/2005/8/layout/radial6"/>
    <dgm:cxn modelId="{0B42E3FC-55D3-4B37-963E-BD493A92336D}" type="presParOf" srcId="{78F68C18-3EC4-4F2D-8567-985EE17D381F}" destId="{F81597C1-4D90-4268-A0CC-133CE0AC3585}" srcOrd="17" destOrd="0" presId="urn:microsoft.com/office/officeart/2005/8/layout/radial6"/>
    <dgm:cxn modelId="{7F3204F9-5A33-4805-9C3E-441B21409BAC}" type="presParOf" srcId="{78F68C18-3EC4-4F2D-8567-985EE17D381F}" destId="{88042FF3-11E8-4486-8DFA-D8C723B3BF2E}" srcOrd="18" destOrd="0" presId="urn:microsoft.com/office/officeart/2005/8/layout/radial6"/>
    <dgm:cxn modelId="{38D32BB4-D67D-4C10-8C11-4ECFCB74BAFE}" type="presParOf" srcId="{78F68C18-3EC4-4F2D-8567-985EE17D381F}" destId="{BBC245E4-4CA3-4412-9228-2181394285AA}" srcOrd="19" destOrd="0" presId="urn:microsoft.com/office/officeart/2005/8/layout/radial6"/>
    <dgm:cxn modelId="{FFA4AFBB-11E1-4975-8FC5-408BECF167D9}" type="presParOf" srcId="{78F68C18-3EC4-4F2D-8567-985EE17D381F}" destId="{FF4D85DE-E74B-4A3C-9A7C-874DAD06FB88}" srcOrd="20" destOrd="0" presId="urn:microsoft.com/office/officeart/2005/8/layout/radial6"/>
    <dgm:cxn modelId="{5C791220-6FAA-4CA6-B8AB-71480076E7CD}" type="presParOf" srcId="{78F68C18-3EC4-4F2D-8567-985EE17D381F}" destId="{DBB8F961-0A1B-4161-A789-CBE54B90BD63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780579-3966-4674-B5A5-573213E8603A}">
      <dsp:nvSpPr>
        <dsp:cNvPr id="0" name=""/>
        <dsp:cNvSpPr/>
      </dsp:nvSpPr>
      <dsp:spPr>
        <a:xfrm>
          <a:off x="899587" y="1671747"/>
          <a:ext cx="7367585" cy="1626328"/>
        </a:xfrm>
        <a:prstGeom prst="roundRect">
          <a:avLst/>
        </a:prstGeom>
        <a:solidFill>
          <a:srgbClr val="00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0" kern="1200" dirty="0" smtClean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Основной исполнитель: </a:t>
          </a:r>
          <a:r>
            <a:rPr lang="ru-RU" sz="2400" b="1" kern="1200" dirty="0" smtClean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КОМИТЕТ ПО МЕСТНОМУ САМОУПРАВЛЕНИЮ, МЕЖНАЦИОНАЛЬНЫМ И МЕЖКОНФЕССИОНАЛЬНЫМ ОТНОШЕНИЯМ</a:t>
          </a:r>
        </a:p>
      </dsp:txBody>
      <dsp:txXfrm>
        <a:off x="978978" y="1751138"/>
        <a:ext cx="7208803" cy="1467546"/>
      </dsp:txXfrm>
    </dsp:sp>
    <dsp:sp modelId="{75663AF4-1E2F-4191-AF9C-121B373DFFE9}">
      <dsp:nvSpPr>
        <dsp:cNvPr id="0" name=""/>
        <dsp:cNvSpPr/>
      </dsp:nvSpPr>
      <dsp:spPr>
        <a:xfrm rot="16177343">
          <a:off x="4433387" y="1528064"/>
          <a:ext cx="2873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7371" y="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80EA2-5EF1-464F-AA64-B187190629D1}">
      <dsp:nvSpPr>
        <dsp:cNvPr id="0" name=""/>
        <dsp:cNvSpPr/>
      </dsp:nvSpPr>
      <dsp:spPr>
        <a:xfrm>
          <a:off x="107501" y="132087"/>
          <a:ext cx="8928996" cy="1252294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onstantia" panose="02030602050306030303" pitchFamily="18" charset="0"/>
            </a:rPr>
            <a:t>Государственная программа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onstantia" panose="02030602050306030303" pitchFamily="18" charset="0"/>
            </a:rPr>
            <a:t>«УСТОЙЧИВОЕ ОБЩЕСТВЕННОЕ РАЗВИТИЕ В ЛЕНИНГРАДСКОЙ ОБЛАСТИ»</a:t>
          </a:r>
          <a:endParaRPr lang="ru-RU" sz="2800" kern="1200" dirty="0">
            <a:latin typeface="Constantia" panose="02030602050306030303" pitchFamily="18" charset="0"/>
          </a:endParaRPr>
        </a:p>
      </dsp:txBody>
      <dsp:txXfrm>
        <a:off x="168633" y="193219"/>
        <a:ext cx="8806732" cy="1130030"/>
      </dsp:txXfrm>
    </dsp:sp>
    <dsp:sp modelId="{6D4859EF-B6CD-4BC5-8A0B-2D3FFEB0FEA8}">
      <dsp:nvSpPr>
        <dsp:cNvPr id="0" name=""/>
        <dsp:cNvSpPr/>
      </dsp:nvSpPr>
      <dsp:spPr>
        <a:xfrm rot="2346683">
          <a:off x="5520626" y="3475280"/>
          <a:ext cx="561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1813" y="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tailEnd type="stealth" w="lg" len="lg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060AA9-9D40-455C-B174-9477DCB53CED}">
      <dsp:nvSpPr>
        <dsp:cNvPr id="0" name=""/>
        <dsp:cNvSpPr/>
      </dsp:nvSpPr>
      <dsp:spPr>
        <a:xfrm>
          <a:off x="4716941" y="3652484"/>
          <a:ext cx="4319553" cy="1393858"/>
        </a:xfrm>
        <a:prstGeom prst="roundRect">
          <a:avLst/>
        </a:prstGeom>
        <a:solidFill>
          <a:srgbClr val="102DA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Соисполнитель: КОМИТЕТ ПО ПЕЧАТИ И СВЯЗЯМ С ОБЩЕСТВЕННОСТЬЮ</a:t>
          </a:r>
        </a:p>
      </dsp:txBody>
      <dsp:txXfrm>
        <a:off x="4784984" y="3720527"/>
        <a:ext cx="4183467" cy="1257772"/>
      </dsp:txXfrm>
    </dsp:sp>
    <dsp:sp modelId="{599F9B0D-C5A3-406C-8C84-5CA4FD9A0AF1}">
      <dsp:nvSpPr>
        <dsp:cNvPr id="0" name=""/>
        <dsp:cNvSpPr/>
      </dsp:nvSpPr>
      <dsp:spPr>
        <a:xfrm rot="8519775">
          <a:off x="2998947" y="3485331"/>
          <a:ext cx="6082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8254" y="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headEnd type="none"/>
          <a:tailEnd type="stealth" w="lg" len="lg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C4A2A5-37AF-41D9-B0B1-144DBC180527}">
      <dsp:nvSpPr>
        <dsp:cNvPr id="0" name=""/>
        <dsp:cNvSpPr/>
      </dsp:nvSpPr>
      <dsp:spPr>
        <a:xfrm>
          <a:off x="107506" y="3672586"/>
          <a:ext cx="4179446" cy="1353683"/>
        </a:xfrm>
        <a:prstGeom prst="roundRect">
          <a:avLst/>
        </a:prstGeom>
        <a:solidFill>
          <a:srgbClr val="102DA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ysClr val="window" lastClr="FFFFFF"/>
              </a:solidFill>
              <a:latin typeface="Constantia"/>
              <a:ea typeface="+mn-ea"/>
              <a:cs typeface="+mn-cs"/>
            </a:rPr>
            <a:t>Соисполнитель: КОМИТЕТ ПО МОЛОДЕЖНОЙ ПОЛИТИКЕ </a:t>
          </a:r>
        </a:p>
      </dsp:txBody>
      <dsp:txXfrm>
        <a:off x="173587" y="3738667"/>
        <a:ext cx="4047284" cy="12215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8A919-48B3-4062-95E1-29CC77AEA77A}">
      <dsp:nvSpPr>
        <dsp:cNvPr id="0" name=""/>
        <dsp:cNvSpPr/>
      </dsp:nvSpPr>
      <dsp:spPr>
        <a:xfrm>
          <a:off x="0" y="0"/>
          <a:ext cx="3711559" cy="1139134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Реализация закона «о сельских старостах»</a:t>
          </a:r>
          <a:endParaRPr lang="ru-RU" sz="2800" b="1" kern="1200" dirty="0">
            <a:solidFill>
              <a:schemeClr val="bg1"/>
            </a:solidFill>
            <a:latin typeface="Constantia" panose="02030602050306030303" pitchFamily="18" charset="0"/>
          </a:endParaRPr>
        </a:p>
      </dsp:txBody>
      <dsp:txXfrm>
        <a:off x="33364" y="33364"/>
        <a:ext cx="3644831" cy="1072406"/>
      </dsp:txXfrm>
    </dsp:sp>
    <dsp:sp modelId="{7995E8D2-DD96-448F-BB3C-E20FC4DCB44E}">
      <dsp:nvSpPr>
        <dsp:cNvPr id="0" name=""/>
        <dsp:cNvSpPr/>
      </dsp:nvSpPr>
      <dsp:spPr>
        <a:xfrm>
          <a:off x="371155" y="1139134"/>
          <a:ext cx="204912" cy="707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455"/>
              </a:lnTo>
              <a:lnTo>
                <a:pt x="204912" y="70745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tailEnd type="stealth" w="lg" len="lg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7FE8D-597B-4A10-AAF3-813F4E515C48}">
      <dsp:nvSpPr>
        <dsp:cNvPr id="0" name=""/>
        <dsp:cNvSpPr/>
      </dsp:nvSpPr>
      <dsp:spPr>
        <a:xfrm>
          <a:off x="576068" y="1368158"/>
          <a:ext cx="3380974" cy="956861"/>
        </a:xfrm>
        <a:prstGeom prst="roundRect">
          <a:avLst>
            <a:gd name="adj" fmla="val 10000"/>
          </a:avLst>
        </a:prstGeom>
        <a:solidFill>
          <a:srgbClr val="0099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ts val="26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b="1" kern="1200" dirty="0" smtClean="0">
              <a:solidFill>
                <a:schemeClr val="bg1"/>
              </a:solidFill>
              <a:latin typeface="Constantia" panose="02030602050306030303" pitchFamily="18" charset="0"/>
              <a:cs typeface="Times New Roman" panose="02020603050405020304" pitchFamily="18" charset="0"/>
            </a:rPr>
            <a:t>Соглашения заключены со </a:t>
          </a:r>
          <a:r>
            <a:rPr lang="ru-RU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cs typeface="Times New Roman" panose="02020603050405020304" pitchFamily="18" charset="0"/>
            </a:rPr>
            <a:t>167</a:t>
          </a:r>
          <a:r>
            <a:rPr lang="ru-RU" sz="2600" b="1" kern="1200" dirty="0" smtClean="0">
              <a:solidFill>
                <a:schemeClr val="bg1"/>
              </a:solidFill>
              <a:latin typeface="Constantia" panose="02030602050306030303" pitchFamily="18" charset="0"/>
              <a:cs typeface="Times New Roman" panose="02020603050405020304" pitchFamily="18" charset="0"/>
            </a:rPr>
            <a:t> поселениями</a:t>
          </a:r>
          <a:endParaRPr lang="ru-RU" sz="2600" b="1" kern="1200" dirty="0" smtClean="0">
            <a:solidFill>
              <a:schemeClr val="bg1"/>
            </a:solidFill>
            <a:latin typeface="Constantia" panose="02030602050306030303" pitchFamily="18" charset="0"/>
          </a:endParaRPr>
        </a:p>
      </dsp:txBody>
      <dsp:txXfrm>
        <a:off x="604094" y="1396184"/>
        <a:ext cx="3324922" cy="900809"/>
      </dsp:txXfrm>
    </dsp:sp>
    <dsp:sp modelId="{C050495D-12F6-4BDB-A6E1-DD1FDF6F262B}">
      <dsp:nvSpPr>
        <dsp:cNvPr id="0" name=""/>
        <dsp:cNvSpPr/>
      </dsp:nvSpPr>
      <dsp:spPr>
        <a:xfrm>
          <a:off x="371155" y="1139134"/>
          <a:ext cx="246820" cy="2507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7784"/>
              </a:lnTo>
              <a:lnTo>
                <a:pt x="246820" y="250778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tailEnd type="stealth" w="lg" len="lg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D9EE6-4292-42BC-BA70-1C3B5A319B4C}">
      <dsp:nvSpPr>
        <dsp:cNvPr id="0" name=""/>
        <dsp:cNvSpPr/>
      </dsp:nvSpPr>
      <dsp:spPr>
        <a:xfrm>
          <a:off x="617976" y="2663182"/>
          <a:ext cx="3720638" cy="1967471"/>
        </a:xfrm>
        <a:prstGeom prst="roundRect">
          <a:avLst>
            <a:gd name="adj" fmla="val 10000"/>
          </a:avLst>
        </a:prstGeom>
        <a:solidFill>
          <a:srgbClr val="0099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Реализовано</a:t>
          </a:r>
          <a:r>
            <a:rPr lang="ru-RU" sz="2400" b="1" kern="1200" dirty="0" smtClean="0">
              <a:solidFill>
                <a:srgbClr val="FF0000"/>
              </a:solidFill>
              <a:latin typeface="Constantia" panose="02030602050306030303" pitchFamily="18" charset="0"/>
            </a:rPr>
            <a:t> </a:t>
          </a:r>
          <a:r>
            <a:rPr lang="ru-RU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942</a:t>
          </a:r>
          <a:r>
            <a:rPr lang="ru-RU" sz="2400" b="1" kern="1200" dirty="0" smtClean="0">
              <a:solidFill>
                <a:srgbClr val="FF0000"/>
              </a:solidFill>
              <a:latin typeface="Constantia" panose="02030602050306030303" pitchFamily="18" charset="0"/>
            </a:rPr>
            <a:t> </a:t>
          </a:r>
          <a:r>
            <a:rPr lang="ru-RU" sz="24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мероприятия на сумму субсидии </a:t>
          </a:r>
          <a:r>
            <a:rPr lang="ru-RU" sz="28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201,4</a:t>
          </a:r>
          <a:r>
            <a:rPr lang="ru-RU" sz="24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 млн руб., </a:t>
          </a:r>
          <a:r>
            <a:rPr lang="ru-RU" sz="28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47,5</a:t>
          </a:r>
          <a:r>
            <a:rPr lang="ru-RU" sz="24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 млн руб. – средства местных бюджетов</a:t>
          </a:r>
          <a:endParaRPr lang="ru-RU" sz="2400" b="1" kern="1200" dirty="0">
            <a:solidFill>
              <a:schemeClr val="bg1"/>
            </a:solidFill>
            <a:latin typeface="Constantia" panose="02030602050306030303" pitchFamily="18" charset="0"/>
          </a:endParaRPr>
        </a:p>
      </dsp:txBody>
      <dsp:txXfrm>
        <a:off x="675601" y="2720807"/>
        <a:ext cx="3605388" cy="1852221"/>
      </dsp:txXfrm>
    </dsp:sp>
    <dsp:sp modelId="{3D05BB88-1BF7-463A-A7B9-0027B95290DF}">
      <dsp:nvSpPr>
        <dsp:cNvPr id="0" name=""/>
        <dsp:cNvSpPr/>
      </dsp:nvSpPr>
      <dsp:spPr>
        <a:xfrm>
          <a:off x="4416038" y="0"/>
          <a:ext cx="3763663" cy="1159141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Constantia" panose="02030602050306030303" pitchFamily="18" charset="0"/>
            </a:rPr>
            <a:t>Реализация закона «об инициативных комиссиях»</a:t>
          </a:r>
          <a:endParaRPr lang="ru-RU" sz="2800" b="1" kern="1200" dirty="0">
            <a:latin typeface="Constantia" panose="02030602050306030303" pitchFamily="18" charset="0"/>
          </a:endParaRPr>
        </a:p>
      </dsp:txBody>
      <dsp:txXfrm>
        <a:off x="4449988" y="33950"/>
        <a:ext cx="3695763" cy="1091241"/>
      </dsp:txXfrm>
    </dsp:sp>
    <dsp:sp modelId="{5BF38531-53A5-4DD4-9D92-D9B8D0C9E60F}">
      <dsp:nvSpPr>
        <dsp:cNvPr id="0" name=""/>
        <dsp:cNvSpPr/>
      </dsp:nvSpPr>
      <dsp:spPr>
        <a:xfrm>
          <a:off x="4792404" y="1159141"/>
          <a:ext cx="248160" cy="707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863"/>
              </a:lnTo>
              <a:lnTo>
                <a:pt x="248160" y="7078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tailEnd type="stealth" w="lg" len="lg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30E81-8355-4412-BC58-327C0C2847A3}">
      <dsp:nvSpPr>
        <dsp:cNvPr id="0" name=""/>
        <dsp:cNvSpPr/>
      </dsp:nvSpPr>
      <dsp:spPr>
        <a:xfrm>
          <a:off x="5040565" y="1368158"/>
          <a:ext cx="3345249" cy="997692"/>
        </a:xfrm>
        <a:prstGeom prst="roundRect">
          <a:avLst>
            <a:gd name="adj" fmla="val 10000"/>
          </a:avLst>
        </a:prstGeom>
        <a:solidFill>
          <a:srgbClr val="0099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ts val="26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Соглашения заключены со </a:t>
          </a:r>
          <a:r>
            <a:rPr lang="ru-RU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179</a:t>
          </a:r>
          <a:r>
            <a:rPr lang="ru-RU" sz="26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 поселениями и </a:t>
          </a:r>
          <a:r>
            <a:rPr lang="ru-RU" sz="2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ГО</a:t>
          </a:r>
          <a:endParaRPr lang="ru-RU" sz="2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5069786" y="1397379"/>
        <a:ext cx="3286807" cy="939250"/>
      </dsp:txXfrm>
    </dsp:sp>
    <dsp:sp modelId="{125380EE-E493-4E0A-97E7-964D994CA22F}">
      <dsp:nvSpPr>
        <dsp:cNvPr id="0" name=""/>
        <dsp:cNvSpPr/>
      </dsp:nvSpPr>
      <dsp:spPr>
        <a:xfrm>
          <a:off x="4792404" y="1159141"/>
          <a:ext cx="196725" cy="2551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1095"/>
              </a:lnTo>
              <a:lnTo>
                <a:pt x="196725" y="25510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  <a:tailEnd type="stealth" w="lg" len="lg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02A13-AD1A-4663-9B65-9640CD71C793}">
      <dsp:nvSpPr>
        <dsp:cNvPr id="0" name=""/>
        <dsp:cNvSpPr/>
      </dsp:nvSpPr>
      <dsp:spPr>
        <a:xfrm>
          <a:off x="4989129" y="2663182"/>
          <a:ext cx="3925441" cy="2094109"/>
        </a:xfrm>
        <a:prstGeom prst="roundRect">
          <a:avLst>
            <a:gd name="adj" fmla="val 10000"/>
          </a:avLst>
        </a:prstGeom>
        <a:solidFill>
          <a:srgbClr val="0099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Реализовано </a:t>
          </a:r>
          <a:r>
            <a:rPr lang="ru-RU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245</a:t>
          </a:r>
          <a:r>
            <a:rPr lang="ru-RU" sz="24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 проектов на сумму субсидии </a:t>
          </a:r>
          <a:r>
            <a:rPr lang="ru-RU" sz="28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232,5</a:t>
          </a:r>
          <a:r>
            <a:rPr lang="ru-RU" sz="24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 млн руб., </a:t>
          </a:r>
          <a:r>
            <a:rPr lang="ru-RU" sz="28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54,6</a:t>
          </a:r>
          <a:r>
            <a:rPr lang="ru-RU" sz="24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 млн руб. – средства местных бюджетов, </a:t>
          </a:r>
          <a:r>
            <a:rPr lang="ru-RU" sz="28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7 </a:t>
          </a:r>
          <a:r>
            <a:rPr lang="ru-RU" sz="2400" b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млн руб. – вклад граждан и бизнеса</a:t>
          </a:r>
          <a:endParaRPr lang="ru-RU" sz="2400" b="1" kern="1200" dirty="0">
            <a:solidFill>
              <a:schemeClr val="bg1"/>
            </a:solidFill>
            <a:latin typeface="Constantia" panose="02030602050306030303" pitchFamily="18" charset="0"/>
          </a:endParaRPr>
        </a:p>
      </dsp:txBody>
      <dsp:txXfrm>
        <a:off x="5050463" y="2724516"/>
        <a:ext cx="3802773" cy="19714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886E8-D036-443B-89AD-BD84DDE49973}">
      <dsp:nvSpPr>
        <dsp:cNvPr id="0" name=""/>
        <dsp:cNvSpPr/>
      </dsp:nvSpPr>
      <dsp:spPr>
        <a:xfrm>
          <a:off x="1291796" y="291642"/>
          <a:ext cx="2961023" cy="2961023"/>
        </a:xfrm>
        <a:prstGeom prst="blockArc">
          <a:avLst>
            <a:gd name="adj1" fmla="val 13800000"/>
            <a:gd name="adj2" fmla="val 16200000"/>
            <a:gd name="adj3" fmla="val 3059"/>
          </a:avLst>
        </a:prstGeo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C0150C-75A8-49E0-BBC4-EC1AA6330D9D}">
      <dsp:nvSpPr>
        <dsp:cNvPr id="0" name=""/>
        <dsp:cNvSpPr/>
      </dsp:nvSpPr>
      <dsp:spPr>
        <a:xfrm>
          <a:off x="1291796" y="291642"/>
          <a:ext cx="2961023" cy="2961023"/>
        </a:xfrm>
        <a:prstGeom prst="blockArc">
          <a:avLst>
            <a:gd name="adj1" fmla="val 11400000"/>
            <a:gd name="adj2" fmla="val 13800000"/>
            <a:gd name="adj3" fmla="val 3059"/>
          </a:avLst>
        </a:prstGeo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496C2F-C145-4CE4-A178-C2D9E6293B07}">
      <dsp:nvSpPr>
        <dsp:cNvPr id="0" name=""/>
        <dsp:cNvSpPr/>
      </dsp:nvSpPr>
      <dsp:spPr>
        <a:xfrm>
          <a:off x="1291796" y="291642"/>
          <a:ext cx="2961023" cy="2961023"/>
        </a:xfrm>
        <a:prstGeom prst="blockArc">
          <a:avLst>
            <a:gd name="adj1" fmla="val 9000000"/>
            <a:gd name="adj2" fmla="val 11400000"/>
            <a:gd name="adj3" fmla="val 3059"/>
          </a:avLst>
        </a:prstGeo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CAE5C3-2D77-4CF0-80E1-6E42180363FC}">
      <dsp:nvSpPr>
        <dsp:cNvPr id="0" name=""/>
        <dsp:cNvSpPr/>
      </dsp:nvSpPr>
      <dsp:spPr>
        <a:xfrm>
          <a:off x="1291796" y="291642"/>
          <a:ext cx="2961023" cy="2961023"/>
        </a:xfrm>
        <a:prstGeom prst="blockArc">
          <a:avLst>
            <a:gd name="adj1" fmla="val 6600000"/>
            <a:gd name="adj2" fmla="val 9000000"/>
            <a:gd name="adj3" fmla="val 3059"/>
          </a:avLst>
        </a:prstGeo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531605-652B-4C6C-8764-7BC37892B08B}">
      <dsp:nvSpPr>
        <dsp:cNvPr id="0" name=""/>
        <dsp:cNvSpPr/>
      </dsp:nvSpPr>
      <dsp:spPr>
        <a:xfrm>
          <a:off x="1291796" y="291642"/>
          <a:ext cx="2961023" cy="2961023"/>
        </a:xfrm>
        <a:prstGeom prst="blockArc">
          <a:avLst>
            <a:gd name="adj1" fmla="val 4200000"/>
            <a:gd name="adj2" fmla="val 6600000"/>
            <a:gd name="adj3" fmla="val 3059"/>
          </a:avLst>
        </a:prstGeo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EAB6E3-E91F-405A-BCCD-0BDF731B3887}">
      <dsp:nvSpPr>
        <dsp:cNvPr id="0" name=""/>
        <dsp:cNvSpPr/>
      </dsp:nvSpPr>
      <dsp:spPr>
        <a:xfrm>
          <a:off x="1291796" y="291642"/>
          <a:ext cx="2961023" cy="2961023"/>
        </a:xfrm>
        <a:prstGeom prst="blockArc">
          <a:avLst>
            <a:gd name="adj1" fmla="val 1800000"/>
            <a:gd name="adj2" fmla="val 4200000"/>
            <a:gd name="adj3" fmla="val 3059"/>
          </a:avLst>
        </a:prstGeo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1F41D1-B35A-4060-836D-F183E74B4E00}">
      <dsp:nvSpPr>
        <dsp:cNvPr id="0" name=""/>
        <dsp:cNvSpPr/>
      </dsp:nvSpPr>
      <dsp:spPr>
        <a:xfrm>
          <a:off x="1291796" y="291642"/>
          <a:ext cx="2961023" cy="2961023"/>
        </a:xfrm>
        <a:prstGeom prst="blockArc">
          <a:avLst>
            <a:gd name="adj1" fmla="val 21000000"/>
            <a:gd name="adj2" fmla="val 1800000"/>
            <a:gd name="adj3" fmla="val 3059"/>
          </a:avLst>
        </a:prstGeo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57B500-932A-40AC-92A9-6587F9AAAC5B}">
      <dsp:nvSpPr>
        <dsp:cNvPr id="0" name=""/>
        <dsp:cNvSpPr/>
      </dsp:nvSpPr>
      <dsp:spPr>
        <a:xfrm>
          <a:off x="1291796" y="291642"/>
          <a:ext cx="2961023" cy="2961023"/>
        </a:xfrm>
        <a:prstGeom prst="blockArc">
          <a:avLst>
            <a:gd name="adj1" fmla="val 18600000"/>
            <a:gd name="adj2" fmla="val 21000000"/>
            <a:gd name="adj3" fmla="val 3059"/>
          </a:avLst>
        </a:prstGeo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3259AA-8551-4DCD-A850-C70B29E5B576}">
      <dsp:nvSpPr>
        <dsp:cNvPr id="0" name=""/>
        <dsp:cNvSpPr/>
      </dsp:nvSpPr>
      <dsp:spPr>
        <a:xfrm>
          <a:off x="1291796" y="291642"/>
          <a:ext cx="2961023" cy="2961023"/>
        </a:xfrm>
        <a:prstGeom prst="blockArc">
          <a:avLst>
            <a:gd name="adj1" fmla="val 16200000"/>
            <a:gd name="adj2" fmla="val 18600000"/>
            <a:gd name="adj3" fmla="val 3059"/>
          </a:avLst>
        </a:prstGeom>
        <a:gradFill rotWithShape="0">
          <a:gsLst>
            <a:gs pos="0">
              <a:srgbClr val="629DD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rgbClr>
            </a:gs>
            <a:gs pos="68000">
              <a:srgbClr val="629DD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9CCA60-AEA4-4CDC-98E8-3C831C263C0A}">
      <dsp:nvSpPr>
        <dsp:cNvPr id="0" name=""/>
        <dsp:cNvSpPr/>
      </dsp:nvSpPr>
      <dsp:spPr>
        <a:xfrm>
          <a:off x="2592280" y="1584188"/>
          <a:ext cx="363495" cy="390684"/>
        </a:xfrm>
        <a:prstGeom prst="ellipse">
          <a:avLst/>
        </a:prstGeom>
        <a:solidFill>
          <a:schemeClr val="bg1">
            <a:alpha val="0"/>
          </a:schemeClr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645513" y="1641402"/>
        <a:ext cx="257029" cy="276256"/>
      </dsp:txXfrm>
    </dsp:sp>
    <dsp:sp modelId="{3A11F6CC-1608-4AC4-BF0B-E96A14FD625C}">
      <dsp:nvSpPr>
        <dsp:cNvPr id="0" name=""/>
        <dsp:cNvSpPr/>
      </dsp:nvSpPr>
      <dsp:spPr>
        <a:xfrm>
          <a:off x="2458663" y="580"/>
          <a:ext cx="627288" cy="627288"/>
        </a:xfrm>
        <a:prstGeom prst="ellipse">
          <a:avLst/>
        </a:prstGeom>
        <a:solidFill>
          <a:srgbClr val="007E39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1</a:t>
          </a: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550527" y="92444"/>
        <a:ext cx="443560" cy="443560"/>
      </dsp:txXfrm>
    </dsp:sp>
    <dsp:sp modelId="{5CCC7497-97FB-422D-B367-7083C0F45547}">
      <dsp:nvSpPr>
        <dsp:cNvPr id="0" name=""/>
        <dsp:cNvSpPr/>
      </dsp:nvSpPr>
      <dsp:spPr>
        <a:xfrm>
          <a:off x="3395802" y="341670"/>
          <a:ext cx="627288" cy="627288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2</a:t>
          </a: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487666" y="433534"/>
        <a:ext cx="443560" cy="443560"/>
      </dsp:txXfrm>
    </dsp:sp>
    <dsp:sp modelId="{9FABA915-10AB-4583-8911-3D5449F61F9B}">
      <dsp:nvSpPr>
        <dsp:cNvPr id="0" name=""/>
        <dsp:cNvSpPr/>
      </dsp:nvSpPr>
      <dsp:spPr>
        <a:xfrm>
          <a:off x="3894443" y="1205342"/>
          <a:ext cx="627288" cy="627288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3</a:t>
          </a: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986307" y="1297206"/>
        <a:ext cx="443560" cy="443560"/>
      </dsp:txXfrm>
    </dsp:sp>
    <dsp:sp modelId="{876A784A-DE05-4D2D-9AA7-91FE677520B8}">
      <dsp:nvSpPr>
        <dsp:cNvPr id="0" name=""/>
        <dsp:cNvSpPr/>
      </dsp:nvSpPr>
      <dsp:spPr>
        <a:xfrm>
          <a:off x="3721267" y="2187474"/>
          <a:ext cx="627288" cy="627288"/>
        </a:xfrm>
        <a:prstGeom prst="ellipse">
          <a:avLst/>
        </a:prstGeom>
        <a:solidFill>
          <a:srgbClr val="102DA8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4</a:t>
          </a: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13131" y="2279338"/>
        <a:ext cx="443560" cy="443560"/>
      </dsp:txXfrm>
    </dsp:sp>
    <dsp:sp modelId="{5E9AFD74-E7C1-4B6B-9344-BA0213C0EDED}">
      <dsp:nvSpPr>
        <dsp:cNvPr id="0" name=""/>
        <dsp:cNvSpPr/>
      </dsp:nvSpPr>
      <dsp:spPr>
        <a:xfrm>
          <a:off x="2957304" y="2828514"/>
          <a:ext cx="627288" cy="627288"/>
        </a:xfrm>
        <a:prstGeom prst="ellipse">
          <a:avLst/>
        </a:prstGeom>
        <a:gradFill rotWithShape="0">
          <a:gsLst>
            <a:gs pos="0">
              <a:srgbClr val="0070C0"/>
            </a:gs>
            <a:gs pos="68000">
              <a:srgbClr val="629DD1">
                <a:hueOff val="0"/>
                <a:satOff val="0"/>
                <a:lumOff val="0"/>
                <a:alphaOff val="0"/>
                <a:tint val="86000"/>
                <a:satMod val="115000"/>
              </a:srgbClr>
            </a:gs>
            <a:gs pos="100000">
              <a:srgbClr val="629DD1">
                <a:hueOff val="0"/>
                <a:satOff val="0"/>
                <a:lumOff val="0"/>
                <a:alphaOff val="0"/>
                <a:tint val="50000"/>
                <a:satMod val="150000"/>
              </a:srgb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5</a:t>
          </a: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049168" y="2920378"/>
        <a:ext cx="443560" cy="443560"/>
      </dsp:txXfrm>
    </dsp:sp>
    <dsp:sp modelId="{1FDA0452-D2DC-46E5-8F5D-45B4498390EA}">
      <dsp:nvSpPr>
        <dsp:cNvPr id="0" name=""/>
        <dsp:cNvSpPr/>
      </dsp:nvSpPr>
      <dsp:spPr>
        <a:xfrm>
          <a:off x="1960022" y="2828514"/>
          <a:ext cx="627288" cy="627288"/>
        </a:xfrm>
        <a:prstGeom prst="ellipse">
          <a:avLst/>
        </a:prstGeom>
        <a:solidFill>
          <a:srgbClr val="ACCBF9">
            <a:lumMod val="50000"/>
          </a:srgbClr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6</a:t>
          </a: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51886" y="2920378"/>
        <a:ext cx="443560" cy="443560"/>
      </dsp:txXfrm>
    </dsp:sp>
    <dsp:sp modelId="{3D492718-DA36-421D-BCC1-EB90587405DD}">
      <dsp:nvSpPr>
        <dsp:cNvPr id="0" name=""/>
        <dsp:cNvSpPr/>
      </dsp:nvSpPr>
      <dsp:spPr>
        <a:xfrm>
          <a:off x="1196059" y="2187474"/>
          <a:ext cx="627288" cy="627288"/>
        </a:xfrm>
        <a:prstGeom prst="ellipse">
          <a:avLst/>
        </a:prstGeom>
        <a:solidFill>
          <a:srgbClr val="660066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7</a:t>
          </a: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287923" y="2279338"/>
        <a:ext cx="443560" cy="443560"/>
      </dsp:txXfrm>
    </dsp:sp>
    <dsp:sp modelId="{E5AC8205-1976-4BBB-876B-4E3E84EA6758}">
      <dsp:nvSpPr>
        <dsp:cNvPr id="0" name=""/>
        <dsp:cNvSpPr/>
      </dsp:nvSpPr>
      <dsp:spPr>
        <a:xfrm>
          <a:off x="1022883" y="1205342"/>
          <a:ext cx="627288" cy="62728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8</a:t>
          </a: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114747" y="1297206"/>
        <a:ext cx="443560" cy="443560"/>
      </dsp:txXfrm>
    </dsp:sp>
    <dsp:sp modelId="{CAA343D7-F074-45BD-AE60-0F3B38750914}">
      <dsp:nvSpPr>
        <dsp:cNvPr id="0" name=""/>
        <dsp:cNvSpPr/>
      </dsp:nvSpPr>
      <dsp:spPr>
        <a:xfrm>
          <a:off x="1521524" y="341670"/>
          <a:ext cx="627288" cy="627288"/>
        </a:xfrm>
        <a:prstGeom prst="ellipse">
          <a:avLst/>
        </a:prstGeom>
        <a:solidFill>
          <a:srgbClr val="9D90A0">
            <a:lumMod val="75000"/>
          </a:srgbClr>
        </a:solidFill>
        <a:ln>
          <a:noFill/>
        </a:ln>
        <a:effectLst>
          <a:outerShdw blurRad="57150" dist="38100" dir="5400000" algn="ctr" rotWithShape="0">
            <a:srgbClr val="629DD1">
              <a:hueOff val="0"/>
              <a:satOff val="0"/>
              <a:lumOff val="0"/>
              <a:alphaOff val="0"/>
              <a:shade val="9000"/>
              <a:alpha val="48000"/>
              <a:satMod val="10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9</a:t>
          </a:r>
          <a:endParaRPr lang="ru-RU" sz="3600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613388" y="433534"/>
        <a:ext cx="443560" cy="443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0D1BD-7D48-472E-B48B-BC189FFA324C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8B429-AC0C-4B9D-AE6D-5A048585F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53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850" y="749300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9" y="4722697"/>
            <a:ext cx="5408066" cy="44718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min\Desktop\Рисунок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64" y="4695825"/>
            <a:ext cx="377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BDA8D-C44F-4DAF-A905-6A3BAF1CBDC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80112" y="431645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ПРОЕКТ БЮДЖЕТА ЛЕНИНГРАДСКОЙ ОБЛАСТИ </a:t>
            </a:r>
            <a:br>
              <a:rPr lang="ru-RU" sz="8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</a:br>
            <a:r>
              <a:rPr lang="ru-RU" sz="8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НА 2014 ГОД И НА ПЛАНОВЫЙ ПЕРИОД 2015-2016</a:t>
            </a:r>
            <a:r>
              <a:rPr lang="en-US" sz="8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ru-RU" sz="8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г.</a:t>
            </a:r>
            <a:endParaRPr lang="ru-RU" sz="8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7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10980-A011-4211-9FE5-4EF2EBD502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2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03120-38A3-4C62-8DFC-D7D084C774C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0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35052" y="327538"/>
            <a:ext cx="7545556" cy="646331"/>
          </a:xfrm>
        </p:spPr>
        <p:txBody>
          <a:bodyPr wrap="square" lIns="0" anchor="t">
            <a:spAutoFit/>
          </a:bodyPr>
          <a:lstStyle>
            <a:lvl1pPr marL="0" indent="72000" algn="l">
              <a:defRPr sz="3600" b="0">
                <a:solidFill>
                  <a:srgbClr val="0070C0"/>
                </a:solidFill>
                <a:latin typeface="PFDinTextCompPro-Medium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6" y="220167"/>
            <a:ext cx="617425" cy="59583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35052" y="157594"/>
            <a:ext cx="7545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spc="60" dirty="0" smtClean="0">
                <a:solidFill>
                  <a:srgbClr val="FFFFFF">
                    <a:lumMod val="75000"/>
                  </a:srgbClr>
                </a:solidFill>
                <a:latin typeface="PF Din Text Comp Pro Light" panose="02000000000000000000" pitchFamily="2" charset="0"/>
                <a:cs typeface="Arial" charset="0"/>
              </a:rPr>
              <a:t>ОБ ОСОБЕННОСТЯХ ИСПОЛНЕНИЯ БЮДЖЕТА НА 2013 ГОД И ПЛАНИРОВАНИИ БЮДЖЕТА НА 2014 ГОД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3940" y="220166"/>
            <a:ext cx="441960" cy="310392"/>
          </a:xfrm>
        </p:spPr>
        <p:txBody>
          <a:bodyPr vert="horz" lIns="0" tIns="45720" rIns="91440" bIns="45720" rtlCol="0" anchor="ctr">
            <a:noAutofit/>
          </a:bodyPr>
          <a:lstStyle>
            <a:lvl1pPr algn="ctr">
              <a:defRPr lang="ru-RU" sz="1800" b="1" i="0" spc="100" baseline="0" smtClean="0">
                <a:solidFill>
                  <a:schemeClr val="bg1">
                    <a:lumMod val="75000"/>
                  </a:schemeClr>
                </a:solidFill>
                <a:latin typeface="PF Din Text Comp Pro Medium" panose="02000500000000020004" pitchFamily="2" charset="0"/>
                <a:ea typeface="+mj-ea"/>
                <a:cs typeface="+mj-cs"/>
              </a:defRPr>
            </a:lvl1pPr>
          </a:lstStyle>
          <a:p>
            <a:pPr indent="72000">
              <a:lnSpc>
                <a:spcPct val="90000"/>
              </a:lnSpc>
            </a:pPr>
            <a:fld id="{AFE8818A-684A-4052-A5BA-F458E24BA61F}" type="slidenum">
              <a:rPr>
                <a:solidFill>
                  <a:srgbClr val="FFFFFF">
                    <a:lumMod val="75000"/>
                  </a:srgbClr>
                </a:solidFill>
              </a:rPr>
              <a:pPr indent="72000">
                <a:lnSpc>
                  <a:spcPct val="90000"/>
                </a:lnSpc>
              </a:pPr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9098282" y="208737"/>
            <a:ext cx="45719" cy="32038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00" dirty="0">
              <a:solidFill>
                <a:srgbClr val="FFFFF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97" b="51598"/>
          <a:stretch/>
        </p:blipFill>
        <p:spPr>
          <a:xfrm>
            <a:off x="3818012" y="1799761"/>
            <a:ext cx="5328592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62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8576642" y="193190"/>
            <a:ext cx="437819" cy="309794"/>
          </a:xfrm>
          <a:prstGeom prst="rect">
            <a:avLst/>
          </a:prstGeom>
          <a:solidFill>
            <a:srgbClr val="F9F8F1"/>
          </a:solidFill>
          <a:ln>
            <a:noFill/>
          </a:ln>
          <a:effectLst>
            <a:outerShdw dist="25400" dir="2700000" algn="tl" rotWithShape="0">
              <a:srgbClr val="D6D2B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67409" y="130446"/>
            <a:ext cx="7547941" cy="425758"/>
          </a:xfrm>
        </p:spPr>
        <p:txBody>
          <a:bodyPr wrap="square">
            <a:spAutoFit/>
          </a:bodyPr>
          <a:lstStyle>
            <a:lvl1pPr>
              <a:defRPr lang="ru-RU" sz="2400" b="0" spc="40" baseline="0">
                <a:solidFill>
                  <a:srgbClr val="C00000"/>
                </a:solidFill>
                <a:effectLst/>
                <a:latin typeface="PFDinTextCompPro-Medium" panose="02000500000000020004" pitchFamily="2" charset="0"/>
                <a:ea typeface="PFDinTextCompPro-Medium" panose="02000500000000020004" pitchFamily="2" charset="0"/>
                <a:cs typeface="+mn-cs"/>
              </a:defRPr>
            </a:lvl1pPr>
          </a:lstStyle>
          <a:p>
            <a:pPr marL="0" lvl="0" defTabSz="914400">
              <a:lnSpc>
                <a:spcPts val="2600"/>
              </a:lnSpc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76640" y="183665"/>
            <a:ext cx="437820" cy="319319"/>
          </a:xfrm>
        </p:spPr>
        <p:txBody>
          <a:bodyPr/>
          <a:lstStyle>
            <a:lvl1pPr algn="ctr">
              <a:defRPr sz="1800">
                <a:solidFill>
                  <a:srgbClr val="6E6B5E"/>
                </a:solidFill>
                <a:effectLst>
                  <a:outerShdw dist="12700" dir="16200000" rotWithShape="0">
                    <a:schemeClr val="bg1"/>
                  </a:outerShdw>
                </a:effectLst>
                <a:latin typeface="PF Din Text Comp Pro Medium" panose="02000500000000020004" pitchFamily="2" charset="0"/>
              </a:defRPr>
            </a:lvl1pPr>
          </a:lstStyle>
          <a:p>
            <a:fld id="{94658D2B-9F3C-4612-BDCF-81AABA692CB1}" type="slidenum">
              <a:rPr lang="ru-RU" smtClean="0">
                <a:effectLst>
                  <a:outerShdw dist="12700" dir="16200000" rotWithShape="0">
                    <a:srgbClr val="FFFFFF"/>
                  </a:outerShdw>
                </a:effectLst>
              </a:rPr>
              <a:pPr/>
              <a:t>‹#›</a:t>
            </a:fld>
            <a:endParaRPr lang="ru-RU" dirty="0">
              <a:effectLst>
                <a:outerShdw dist="12700" dir="16200000" rotWithShape="0">
                  <a:srgbClr val="FFFFFF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0" y="193191"/>
            <a:ext cx="357467" cy="34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80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14348" y="34528"/>
            <a:ext cx="6143668" cy="329789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01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2DC27-AA02-4C25-81FE-F07F5555199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2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8C45C-F1E4-45F4-A34E-F150AA4915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5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EDBD-D2A3-4ABC-9182-2F3ECBE8705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0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CF191-DDD4-4FF8-ACD7-12220A2AEA1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2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4EF69-2D99-494B-848E-A2004E3B6B9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4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1" y="116889"/>
            <a:ext cx="405208" cy="391036"/>
          </a:xfrm>
          <a:prstGeom prst="rect">
            <a:avLst/>
          </a:prstGeom>
        </p:spPr>
      </p:pic>
      <p:sp>
        <p:nvSpPr>
          <p:cNvPr id="5" name="Line 34"/>
          <p:cNvSpPr>
            <a:spLocks noChangeShapeType="1"/>
          </p:cNvSpPr>
          <p:nvPr userDrawn="1"/>
        </p:nvSpPr>
        <p:spPr bwMode="auto">
          <a:xfrm>
            <a:off x="8388350" y="0"/>
            <a:ext cx="0" cy="4655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3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66728" y="59642"/>
            <a:ext cx="785793" cy="461665"/>
          </a:xfr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lang="ru-RU" sz="2400" b="1" smtClean="0">
                <a:latin typeface="Verdana" pitchFamily="34" charset="0"/>
                <a:cs typeface="Arial" charset="0"/>
              </a:defRPr>
            </a:lvl1pPr>
          </a:lstStyle>
          <a:p>
            <a:pPr algn="l"/>
            <a:fld id="{83629688-4099-4C31-A792-7089FE2DB9F1}" type="slidenum">
              <a:rPr>
                <a:solidFill>
                  <a:srgbClr val="000000"/>
                </a:solidFill>
              </a:rPr>
              <a:pPr algn="l"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9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29688-4099-4C31-A792-7089FE2DB9F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9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6F0C-3A90-488D-A75C-5D9667AFCA1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0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F618A-2FF1-463B-92AF-2963AF5AC94D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0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3995936" y="2643758"/>
            <a:ext cx="5148064" cy="1152127"/>
          </a:xfrm>
          <a:custGeom>
            <a:avLst/>
            <a:gdLst>
              <a:gd name="connsiteX0" fmla="*/ 0 w 7895771"/>
              <a:gd name="connsiteY0" fmla="*/ 0 h 449943"/>
              <a:gd name="connsiteX1" fmla="*/ 14514 w 7895771"/>
              <a:gd name="connsiteY1" fmla="*/ 304800 h 449943"/>
              <a:gd name="connsiteX2" fmla="*/ 1480457 w 7895771"/>
              <a:gd name="connsiteY2" fmla="*/ 333829 h 449943"/>
              <a:gd name="connsiteX3" fmla="*/ 1451429 w 7895771"/>
              <a:gd name="connsiteY3" fmla="*/ 449943 h 449943"/>
              <a:gd name="connsiteX4" fmla="*/ 7895771 w 7895771"/>
              <a:gd name="connsiteY4" fmla="*/ 275772 h 449943"/>
              <a:gd name="connsiteX5" fmla="*/ 7866743 w 7895771"/>
              <a:gd name="connsiteY5" fmla="*/ 14515 h 449943"/>
              <a:gd name="connsiteX6" fmla="*/ 0 w 7895771"/>
              <a:gd name="connsiteY6" fmla="*/ 0 h 449943"/>
              <a:gd name="connsiteX0" fmla="*/ 0 w 7881560"/>
              <a:gd name="connsiteY0" fmla="*/ 0 h 449943"/>
              <a:gd name="connsiteX1" fmla="*/ 14514 w 7881560"/>
              <a:gd name="connsiteY1" fmla="*/ 304800 h 449943"/>
              <a:gd name="connsiteX2" fmla="*/ 1480457 w 7881560"/>
              <a:gd name="connsiteY2" fmla="*/ 333829 h 449943"/>
              <a:gd name="connsiteX3" fmla="*/ 1451429 w 7881560"/>
              <a:gd name="connsiteY3" fmla="*/ 449943 h 449943"/>
              <a:gd name="connsiteX4" fmla="*/ 7881560 w 7881560"/>
              <a:gd name="connsiteY4" fmla="*/ 320232 h 449943"/>
              <a:gd name="connsiteX5" fmla="*/ 7866743 w 7881560"/>
              <a:gd name="connsiteY5" fmla="*/ 14515 h 449943"/>
              <a:gd name="connsiteX6" fmla="*/ 0 w 7881560"/>
              <a:gd name="connsiteY6" fmla="*/ 0 h 449943"/>
              <a:gd name="connsiteX0" fmla="*/ 0 w 7881560"/>
              <a:gd name="connsiteY0" fmla="*/ 0 h 449943"/>
              <a:gd name="connsiteX1" fmla="*/ 14514 w 7881560"/>
              <a:gd name="connsiteY1" fmla="*/ 304800 h 449943"/>
              <a:gd name="connsiteX2" fmla="*/ 1366773 w 7881560"/>
              <a:gd name="connsiteY2" fmla="*/ 359235 h 449943"/>
              <a:gd name="connsiteX3" fmla="*/ 1451429 w 7881560"/>
              <a:gd name="connsiteY3" fmla="*/ 449943 h 449943"/>
              <a:gd name="connsiteX4" fmla="*/ 7881560 w 7881560"/>
              <a:gd name="connsiteY4" fmla="*/ 320232 h 449943"/>
              <a:gd name="connsiteX5" fmla="*/ 7866743 w 7881560"/>
              <a:gd name="connsiteY5" fmla="*/ 14515 h 449943"/>
              <a:gd name="connsiteX6" fmla="*/ 0 w 7881560"/>
              <a:gd name="connsiteY6" fmla="*/ 0 h 449943"/>
              <a:gd name="connsiteX0" fmla="*/ 56539 w 7938099"/>
              <a:gd name="connsiteY0" fmla="*/ 0 h 449943"/>
              <a:gd name="connsiteX1" fmla="*/ 0 w 7938099"/>
              <a:gd name="connsiteY1" fmla="*/ 323854 h 449943"/>
              <a:gd name="connsiteX2" fmla="*/ 1423312 w 7938099"/>
              <a:gd name="connsiteY2" fmla="*/ 359235 h 449943"/>
              <a:gd name="connsiteX3" fmla="*/ 1507968 w 7938099"/>
              <a:gd name="connsiteY3" fmla="*/ 449943 h 449943"/>
              <a:gd name="connsiteX4" fmla="*/ 7938099 w 7938099"/>
              <a:gd name="connsiteY4" fmla="*/ 320232 h 449943"/>
              <a:gd name="connsiteX5" fmla="*/ 7923282 w 7938099"/>
              <a:gd name="connsiteY5" fmla="*/ 14515 h 449943"/>
              <a:gd name="connsiteX6" fmla="*/ 56539 w 7938099"/>
              <a:gd name="connsiteY6" fmla="*/ 0 h 449943"/>
              <a:gd name="connsiteX0" fmla="*/ 0 w 8052087"/>
              <a:gd name="connsiteY0" fmla="*/ 36297 h 435428"/>
              <a:gd name="connsiteX1" fmla="*/ 113988 w 8052087"/>
              <a:gd name="connsiteY1" fmla="*/ 309339 h 435428"/>
              <a:gd name="connsiteX2" fmla="*/ 1537300 w 8052087"/>
              <a:gd name="connsiteY2" fmla="*/ 344720 h 435428"/>
              <a:gd name="connsiteX3" fmla="*/ 1621956 w 8052087"/>
              <a:gd name="connsiteY3" fmla="*/ 435428 h 435428"/>
              <a:gd name="connsiteX4" fmla="*/ 8052087 w 8052087"/>
              <a:gd name="connsiteY4" fmla="*/ 305717 h 435428"/>
              <a:gd name="connsiteX5" fmla="*/ 8037270 w 8052087"/>
              <a:gd name="connsiteY5" fmla="*/ 0 h 435428"/>
              <a:gd name="connsiteX6" fmla="*/ 0 w 805208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537300 w 8037877"/>
              <a:gd name="connsiteY2" fmla="*/ 344720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08352 w 8037877"/>
              <a:gd name="connsiteY2" fmla="*/ 300260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594142 w 8037877"/>
              <a:gd name="connsiteY2" fmla="*/ 325666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50984 w 8037877"/>
              <a:gd name="connsiteY2" fmla="*/ 287557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632559"/>
              <a:gd name="connsiteY0" fmla="*/ 36297 h 435428"/>
              <a:gd name="connsiteX1" fmla="*/ 113988 w 8632559"/>
              <a:gd name="connsiteY1" fmla="*/ 309339 h 435428"/>
              <a:gd name="connsiteX2" fmla="*/ 1650984 w 8632559"/>
              <a:gd name="connsiteY2" fmla="*/ 287557 h 435428"/>
              <a:gd name="connsiteX3" fmla="*/ 1621956 w 8632559"/>
              <a:gd name="connsiteY3" fmla="*/ 435428 h 435428"/>
              <a:gd name="connsiteX4" fmla="*/ 8037877 w 8632559"/>
              <a:gd name="connsiteY4" fmla="*/ 273960 h 435428"/>
              <a:gd name="connsiteX5" fmla="*/ 8037147 w 8632559"/>
              <a:gd name="connsiteY5" fmla="*/ 103667 h 435428"/>
              <a:gd name="connsiteX6" fmla="*/ 8037270 w 8632559"/>
              <a:gd name="connsiteY6" fmla="*/ 0 h 435428"/>
              <a:gd name="connsiteX7" fmla="*/ 0 w 8632559"/>
              <a:gd name="connsiteY7" fmla="*/ 36297 h 435428"/>
              <a:gd name="connsiteX0" fmla="*/ 0 w 8512909"/>
              <a:gd name="connsiteY0" fmla="*/ 36297 h 435428"/>
              <a:gd name="connsiteX1" fmla="*/ 113988 w 8512909"/>
              <a:gd name="connsiteY1" fmla="*/ 309339 h 435428"/>
              <a:gd name="connsiteX2" fmla="*/ 1650984 w 8512909"/>
              <a:gd name="connsiteY2" fmla="*/ 287557 h 435428"/>
              <a:gd name="connsiteX3" fmla="*/ 1621956 w 8512909"/>
              <a:gd name="connsiteY3" fmla="*/ 435428 h 435428"/>
              <a:gd name="connsiteX4" fmla="*/ 8037877 w 8512909"/>
              <a:gd name="connsiteY4" fmla="*/ 273960 h 435428"/>
              <a:gd name="connsiteX5" fmla="*/ 8037147 w 8512909"/>
              <a:gd name="connsiteY5" fmla="*/ 103667 h 435428"/>
              <a:gd name="connsiteX6" fmla="*/ 8037270 w 8512909"/>
              <a:gd name="connsiteY6" fmla="*/ 0 h 435428"/>
              <a:gd name="connsiteX7" fmla="*/ 0 w 8512909"/>
              <a:gd name="connsiteY7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50984 w 8037877"/>
              <a:gd name="connsiteY2" fmla="*/ 287557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147 w 8037877"/>
              <a:gd name="connsiteY5" fmla="*/ 103667 h 435428"/>
              <a:gd name="connsiteX6" fmla="*/ 8037270 w 8037877"/>
              <a:gd name="connsiteY6" fmla="*/ 0 h 435428"/>
              <a:gd name="connsiteX7" fmla="*/ 0 w 8037877"/>
              <a:gd name="connsiteY7" fmla="*/ 36297 h 435428"/>
              <a:gd name="connsiteX0" fmla="*/ 0 w 8221886"/>
              <a:gd name="connsiteY0" fmla="*/ 36297 h 435428"/>
              <a:gd name="connsiteX1" fmla="*/ 113988 w 8221886"/>
              <a:gd name="connsiteY1" fmla="*/ 309339 h 435428"/>
              <a:gd name="connsiteX2" fmla="*/ 1650984 w 8221886"/>
              <a:gd name="connsiteY2" fmla="*/ 287557 h 435428"/>
              <a:gd name="connsiteX3" fmla="*/ 1621956 w 8221886"/>
              <a:gd name="connsiteY3" fmla="*/ 435428 h 435428"/>
              <a:gd name="connsiteX4" fmla="*/ 8037877 w 8221886"/>
              <a:gd name="connsiteY4" fmla="*/ 273960 h 435428"/>
              <a:gd name="connsiteX5" fmla="*/ 8221886 w 8221886"/>
              <a:gd name="connsiteY5" fmla="*/ 97315 h 435428"/>
              <a:gd name="connsiteX6" fmla="*/ 8037270 w 8221886"/>
              <a:gd name="connsiteY6" fmla="*/ 0 h 435428"/>
              <a:gd name="connsiteX7" fmla="*/ 0 w 8221886"/>
              <a:gd name="connsiteY7" fmla="*/ 36297 h 435428"/>
              <a:gd name="connsiteX0" fmla="*/ 0 w 8535032"/>
              <a:gd name="connsiteY0" fmla="*/ 36297 h 435428"/>
              <a:gd name="connsiteX1" fmla="*/ 113988 w 8535032"/>
              <a:gd name="connsiteY1" fmla="*/ 309339 h 435428"/>
              <a:gd name="connsiteX2" fmla="*/ 1650984 w 8535032"/>
              <a:gd name="connsiteY2" fmla="*/ 287557 h 435428"/>
              <a:gd name="connsiteX3" fmla="*/ 1621956 w 8535032"/>
              <a:gd name="connsiteY3" fmla="*/ 435428 h 435428"/>
              <a:gd name="connsiteX4" fmla="*/ 8037877 w 8535032"/>
              <a:gd name="connsiteY4" fmla="*/ 273960 h 435428"/>
              <a:gd name="connsiteX5" fmla="*/ 8122412 w 8535032"/>
              <a:gd name="connsiteY5" fmla="*/ 173533 h 435428"/>
              <a:gd name="connsiteX6" fmla="*/ 8221886 w 8535032"/>
              <a:gd name="connsiteY6" fmla="*/ 97315 h 435428"/>
              <a:gd name="connsiteX7" fmla="*/ 8037270 w 8535032"/>
              <a:gd name="connsiteY7" fmla="*/ 0 h 435428"/>
              <a:gd name="connsiteX8" fmla="*/ 0 w 8535032"/>
              <a:gd name="connsiteY8" fmla="*/ 36297 h 435428"/>
              <a:gd name="connsiteX0" fmla="*/ 0 w 8535032"/>
              <a:gd name="connsiteY0" fmla="*/ 36297 h 435428"/>
              <a:gd name="connsiteX1" fmla="*/ 113988 w 8535032"/>
              <a:gd name="connsiteY1" fmla="*/ 309339 h 435428"/>
              <a:gd name="connsiteX2" fmla="*/ 1650984 w 8535032"/>
              <a:gd name="connsiteY2" fmla="*/ 287557 h 435428"/>
              <a:gd name="connsiteX3" fmla="*/ 1621956 w 8535032"/>
              <a:gd name="connsiteY3" fmla="*/ 435428 h 435428"/>
              <a:gd name="connsiteX4" fmla="*/ 8037877 w 8535032"/>
              <a:gd name="connsiteY4" fmla="*/ 273960 h 435428"/>
              <a:gd name="connsiteX5" fmla="*/ 8122412 w 8535032"/>
              <a:gd name="connsiteY5" fmla="*/ 173533 h 435428"/>
              <a:gd name="connsiteX6" fmla="*/ 8307150 w 8535032"/>
              <a:gd name="connsiteY6" fmla="*/ 8394 h 435428"/>
              <a:gd name="connsiteX7" fmla="*/ 8037270 w 8535032"/>
              <a:gd name="connsiteY7" fmla="*/ 0 h 435428"/>
              <a:gd name="connsiteX8" fmla="*/ 0 w 8535032"/>
              <a:gd name="connsiteY8" fmla="*/ 36297 h 435428"/>
              <a:gd name="connsiteX0" fmla="*/ 0 w 8582389"/>
              <a:gd name="connsiteY0" fmla="*/ 36297 h 435428"/>
              <a:gd name="connsiteX1" fmla="*/ 113988 w 8582389"/>
              <a:gd name="connsiteY1" fmla="*/ 309339 h 435428"/>
              <a:gd name="connsiteX2" fmla="*/ 1650984 w 8582389"/>
              <a:gd name="connsiteY2" fmla="*/ 287557 h 435428"/>
              <a:gd name="connsiteX3" fmla="*/ 1621956 w 8582389"/>
              <a:gd name="connsiteY3" fmla="*/ 435428 h 435428"/>
              <a:gd name="connsiteX4" fmla="*/ 8037877 w 8582389"/>
              <a:gd name="connsiteY4" fmla="*/ 273960 h 435428"/>
              <a:gd name="connsiteX5" fmla="*/ 8278729 w 8582389"/>
              <a:gd name="connsiteY5" fmla="*/ 154479 h 435428"/>
              <a:gd name="connsiteX6" fmla="*/ 8307150 w 8582389"/>
              <a:gd name="connsiteY6" fmla="*/ 8394 h 435428"/>
              <a:gd name="connsiteX7" fmla="*/ 8037270 w 8582389"/>
              <a:gd name="connsiteY7" fmla="*/ 0 h 435428"/>
              <a:gd name="connsiteX8" fmla="*/ 0 w 8582389"/>
              <a:gd name="connsiteY8" fmla="*/ 36297 h 435428"/>
              <a:gd name="connsiteX0" fmla="*/ 0 w 8602700"/>
              <a:gd name="connsiteY0" fmla="*/ 36297 h 435428"/>
              <a:gd name="connsiteX1" fmla="*/ 113988 w 8602700"/>
              <a:gd name="connsiteY1" fmla="*/ 309339 h 435428"/>
              <a:gd name="connsiteX2" fmla="*/ 1650984 w 8602700"/>
              <a:gd name="connsiteY2" fmla="*/ 287557 h 435428"/>
              <a:gd name="connsiteX3" fmla="*/ 1621956 w 8602700"/>
              <a:gd name="connsiteY3" fmla="*/ 435428 h 435428"/>
              <a:gd name="connsiteX4" fmla="*/ 8037877 w 8602700"/>
              <a:gd name="connsiteY4" fmla="*/ 273960 h 435428"/>
              <a:gd name="connsiteX5" fmla="*/ 8307148 w 8602700"/>
              <a:gd name="connsiteY5" fmla="*/ 268806 h 435428"/>
              <a:gd name="connsiteX6" fmla="*/ 8278729 w 8602700"/>
              <a:gd name="connsiteY6" fmla="*/ 154479 h 435428"/>
              <a:gd name="connsiteX7" fmla="*/ 8307150 w 8602700"/>
              <a:gd name="connsiteY7" fmla="*/ 8394 h 435428"/>
              <a:gd name="connsiteX8" fmla="*/ 8037270 w 8602700"/>
              <a:gd name="connsiteY8" fmla="*/ 0 h 435428"/>
              <a:gd name="connsiteX9" fmla="*/ 0 w 8602700"/>
              <a:gd name="connsiteY9" fmla="*/ 36297 h 435428"/>
              <a:gd name="connsiteX0" fmla="*/ 0 w 8524092"/>
              <a:gd name="connsiteY0" fmla="*/ 36297 h 435428"/>
              <a:gd name="connsiteX1" fmla="*/ 113988 w 8524092"/>
              <a:gd name="connsiteY1" fmla="*/ 309339 h 435428"/>
              <a:gd name="connsiteX2" fmla="*/ 1650984 w 8524092"/>
              <a:gd name="connsiteY2" fmla="*/ 287557 h 435428"/>
              <a:gd name="connsiteX3" fmla="*/ 1621956 w 8524092"/>
              <a:gd name="connsiteY3" fmla="*/ 435428 h 435428"/>
              <a:gd name="connsiteX4" fmla="*/ 8037877 w 8524092"/>
              <a:gd name="connsiteY4" fmla="*/ 273960 h 435428"/>
              <a:gd name="connsiteX5" fmla="*/ 8037147 w 8524092"/>
              <a:gd name="connsiteY5" fmla="*/ 160831 h 435428"/>
              <a:gd name="connsiteX6" fmla="*/ 8278729 w 8524092"/>
              <a:gd name="connsiteY6" fmla="*/ 154479 h 435428"/>
              <a:gd name="connsiteX7" fmla="*/ 8307150 w 8524092"/>
              <a:gd name="connsiteY7" fmla="*/ 8394 h 435428"/>
              <a:gd name="connsiteX8" fmla="*/ 8037270 w 8524092"/>
              <a:gd name="connsiteY8" fmla="*/ 0 h 435428"/>
              <a:gd name="connsiteX9" fmla="*/ 0 w 8524092"/>
              <a:gd name="connsiteY9" fmla="*/ 36297 h 435428"/>
              <a:gd name="connsiteX0" fmla="*/ 0 w 8310043"/>
              <a:gd name="connsiteY0" fmla="*/ 36297 h 435428"/>
              <a:gd name="connsiteX1" fmla="*/ 113988 w 8310043"/>
              <a:gd name="connsiteY1" fmla="*/ 309339 h 435428"/>
              <a:gd name="connsiteX2" fmla="*/ 1650984 w 8310043"/>
              <a:gd name="connsiteY2" fmla="*/ 287557 h 435428"/>
              <a:gd name="connsiteX3" fmla="*/ 1621956 w 8310043"/>
              <a:gd name="connsiteY3" fmla="*/ 435428 h 435428"/>
              <a:gd name="connsiteX4" fmla="*/ 8037877 w 8310043"/>
              <a:gd name="connsiteY4" fmla="*/ 273960 h 435428"/>
              <a:gd name="connsiteX5" fmla="*/ 8037147 w 8310043"/>
              <a:gd name="connsiteY5" fmla="*/ 160831 h 435428"/>
              <a:gd name="connsiteX6" fmla="*/ 8278729 w 8310043"/>
              <a:gd name="connsiteY6" fmla="*/ 154479 h 435428"/>
              <a:gd name="connsiteX7" fmla="*/ 8307150 w 8310043"/>
              <a:gd name="connsiteY7" fmla="*/ 8394 h 435428"/>
              <a:gd name="connsiteX8" fmla="*/ 8037270 w 8310043"/>
              <a:gd name="connsiteY8" fmla="*/ 0 h 435428"/>
              <a:gd name="connsiteX9" fmla="*/ 0 w 8310043"/>
              <a:gd name="connsiteY9" fmla="*/ 36297 h 435428"/>
              <a:gd name="connsiteX0" fmla="*/ 0 w 8307150"/>
              <a:gd name="connsiteY0" fmla="*/ 36297 h 435428"/>
              <a:gd name="connsiteX1" fmla="*/ 113988 w 8307150"/>
              <a:gd name="connsiteY1" fmla="*/ 309339 h 435428"/>
              <a:gd name="connsiteX2" fmla="*/ 1650984 w 8307150"/>
              <a:gd name="connsiteY2" fmla="*/ 287557 h 435428"/>
              <a:gd name="connsiteX3" fmla="*/ 1621956 w 8307150"/>
              <a:gd name="connsiteY3" fmla="*/ 435428 h 435428"/>
              <a:gd name="connsiteX4" fmla="*/ 8037877 w 8307150"/>
              <a:gd name="connsiteY4" fmla="*/ 273960 h 435428"/>
              <a:gd name="connsiteX5" fmla="*/ 8037147 w 8307150"/>
              <a:gd name="connsiteY5" fmla="*/ 160831 h 435428"/>
              <a:gd name="connsiteX6" fmla="*/ 8278729 w 8307150"/>
              <a:gd name="connsiteY6" fmla="*/ 154479 h 435428"/>
              <a:gd name="connsiteX7" fmla="*/ 8307150 w 8307150"/>
              <a:gd name="connsiteY7" fmla="*/ 8394 h 435428"/>
              <a:gd name="connsiteX8" fmla="*/ 8037270 w 8307150"/>
              <a:gd name="connsiteY8" fmla="*/ 0 h 435428"/>
              <a:gd name="connsiteX9" fmla="*/ 0 w 8307150"/>
              <a:gd name="connsiteY9" fmla="*/ 36297 h 435428"/>
              <a:gd name="connsiteX0" fmla="*/ 0 w 8307150"/>
              <a:gd name="connsiteY0" fmla="*/ 36297 h 435428"/>
              <a:gd name="connsiteX1" fmla="*/ 113988 w 8307150"/>
              <a:gd name="connsiteY1" fmla="*/ 309339 h 435428"/>
              <a:gd name="connsiteX2" fmla="*/ 1650984 w 8307150"/>
              <a:gd name="connsiteY2" fmla="*/ 287557 h 435428"/>
              <a:gd name="connsiteX3" fmla="*/ 1621956 w 8307150"/>
              <a:gd name="connsiteY3" fmla="*/ 435428 h 435428"/>
              <a:gd name="connsiteX4" fmla="*/ 8037877 w 8307150"/>
              <a:gd name="connsiteY4" fmla="*/ 273960 h 435428"/>
              <a:gd name="connsiteX5" fmla="*/ 8037147 w 8307150"/>
              <a:gd name="connsiteY5" fmla="*/ 160831 h 435428"/>
              <a:gd name="connsiteX6" fmla="*/ 8278729 w 8307150"/>
              <a:gd name="connsiteY6" fmla="*/ 154479 h 435428"/>
              <a:gd name="connsiteX7" fmla="*/ 8307150 w 8307150"/>
              <a:gd name="connsiteY7" fmla="*/ 8394 h 435428"/>
              <a:gd name="connsiteX8" fmla="*/ 8037270 w 8307150"/>
              <a:gd name="connsiteY8" fmla="*/ 0 h 435428"/>
              <a:gd name="connsiteX9" fmla="*/ 0 w 8307150"/>
              <a:gd name="connsiteY9" fmla="*/ 36297 h 435428"/>
              <a:gd name="connsiteX0" fmla="*/ 0 w 8307150"/>
              <a:gd name="connsiteY0" fmla="*/ 27903 h 427034"/>
              <a:gd name="connsiteX1" fmla="*/ 113988 w 8307150"/>
              <a:gd name="connsiteY1" fmla="*/ 300945 h 427034"/>
              <a:gd name="connsiteX2" fmla="*/ 1650984 w 8307150"/>
              <a:gd name="connsiteY2" fmla="*/ 279163 h 427034"/>
              <a:gd name="connsiteX3" fmla="*/ 1621956 w 8307150"/>
              <a:gd name="connsiteY3" fmla="*/ 427034 h 427034"/>
              <a:gd name="connsiteX4" fmla="*/ 8037877 w 8307150"/>
              <a:gd name="connsiteY4" fmla="*/ 265566 h 427034"/>
              <a:gd name="connsiteX5" fmla="*/ 8037147 w 8307150"/>
              <a:gd name="connsiteY5" fmla="*/ 152437 h 427034"/>
              <a:gd name="connsiteX6" fmla="*/ 8278729 w 8307150"/>
              <a:gd name="connsiteY6" fmla="*/ 146085 h 427034"/>
              <a:gd name="connsiteX7" fmla="*/ 8307150 w 8307150"/>
              <a:gd name="connsiteY7" fmla="*/ 0 h 427034"/>
              <a:gd name="connsiteX8" fmla="*/ 0 w 8307150"/>
              <a:gd name="connsiteY8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1650984 w 8307150"/>
              <a:gd name="connsiteY2" fmla="*/ 279163 h 427034"/>
              <a:gd name="connsiteX3" fmla="*/ 1621956 w 8307150"/>
              <a:gd name="connsiteY3" fmla="*/ 427034 h 427034"/>
              <a:gd name="connsiteX4" fmla="*/ 8037877 w 8307150"/>
              <a:gd name="connsiteY4" fmla="*/ 265566 h 427034"/>
              <a:gd name="connsiteX5" fmla="*/ 8037147 w 8307150"/>
              <a:gd name="connsiteY5" fmla="*/ 152437 h 427034"/>
              <a:gd name="connsiteX6" fmla="*/ 8278729 w 8307150"/>
              <a:gd name="connsiteY6" fmla="*/ 146085 h 427034"/>
              <a:gd name="connsiteX7" fmla="*/ 8307150 w 8307150"/>
              <a:gd name="connsiteY7" fmla="*/ 0 h 427034"/>
              <a:gd name="connsiteX8" fmla="*/ 0 w 8307150"/>
              <a:gd name="connsiteY8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1650984 w 8307150"/>
              <a:gd name="connsiteY3" fmla="*/ 279163 h 427034"/>
              <a:gd name="connsiteX4" fmla="*/ 1621956 w 8307150"/>
              <a:gd name="connsiteY4" fmla="*/ 427034 h 427034"/>
              <a:gd name="connsiteX5" fmla="*/ 8037877 w 8307150"/>
              <a:gd name="connsiteY5" fmla="*/ 265566 h 427034"/>
              <a:gd name="connsiteX6" fmla="*/ 8037147 w 8307150"/>
              <a:gd name="connsiteY6" fmla="*/ 152437 h 427034"/>
              <a:gd name="connsiteX7" fmla="*/ 8278729 w 8307150"/>
              <a:gd name="connsiteY7" fmla="*/ 146085 h 427034"/>
              <a:gd name="connsiteX8" fmla="*/ 8307150 w 8307150"/>
              <a:gd name="connsiteY8" fmla="*/ 0 h 427034"/>
              <a:gd name="connsiteX9" fmla="*/ 0 w 8307150"/>
              <a:gd name="connsiteY9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690261 w 8307150"/>
              <a:gd name="connsiteY3" fmla="*/ 260412 h 427034"/>
              <a:gd name="connsiteX4" fmla="*/ 1650984 w 8307150"/>
              <a:gd name="connsiteY4" fmla="*/ 279163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420259 w 8307150"/>
              <a:gd name="connsiteY3" fmla="*/ 412848 h 427034"/>
              <a:gd name="connsiteX4" fmla="*/ 1650984 w 8307150"/>
              <a:gd name="connsiteY4" fmla="*/ 279163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420259 w 8307150"/>
              <a:gd name="connsiteY3" fmla="*/ 412848 h 427034"/>
              <a:gd name="connsiteX4" fmla="*/ 1650984 w 8307150"/>
              <a:gd name="connsiteY4" fmla="*/ 336326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58791"/>
              <a:gd name="connsiteX1" fmla="*/ 57146 w 8307150"/>
              <a:gd name="connsiteY1" fmla="*/ 243782 h 458791"/>
              <a:gd name="connsiteX2" fmla="*/ 349206 w 8307150"/>
              <a:gd name="connsiteY2" fmla="*/ 247709 h 458791"/>
              <a:gd name="connsiteX3" fmla="*/ 420259 w 8307150"/>
              <a:gd name="connsiteY3" fmla="*/ 412848 h 458791"/>
              <a:gd name="connsiteX4" fmla="*/ 1650984 w 8307150"/>
              <a:gd name="connsiteY4" fmla="*/ 336326 h 458791"/>
              <a:gd name="connsiteX5" fmla="*/ 1678799 w 8307150"/>
              <a:gd name="connsiteY5" fmla="*/ 458791 h 458791"/>
              <a:gd name="connsiteX6" fmla="*/ 8037877 w 8307150"/>
              <a:gd name="connsiteY6" fmla="*/ 265566 h 458791"/>
              <a:gd name="connsiteX7" fmla="*/ 8037147 w 8307150"/>
              <a:gd name="connsiteY7" fmla="*/ 152437 h 458791"/>
              <a:gd name="connsiteX8" fmla="*/ 8278729 w 8307150"/>
              <a:gd name="connsiteY8" fmla="*/ 146085 h 458791"/>
              <a:gd name="connsiteX9" fmla="*/ 8307150 w 8307150"/>
              <a:gd name="connsiteY9" fmla="*/ 0 h 458791"/>
              <a:gd name="connsiteX10" fmla="*/ 0 w 8307150"/>
              <a:gd name="connsiteY10" fmla="*/ 27903 h 458791"/>
              <a:gd name="connsiteX0" fmla="*/ 0 w 8307150"/>
              <a:gd name="connsiteY0" fmla="*/ 27903 h 458791"/>
              <a:gd name="connsiteX1" fmla="*/ 57146 w 8307150"/>
              <a:gd name="connsiteY1" fmla="*/ 243782 h 458791"/>
              <a:gd name="connsiteX2" fmla="*/ 349206 w 8307150"/>
              <a:gd name="connsiteY2" fmla="*/ 247709 h 458791"/>
              <a:gd name="connsiteX3" fmla="*/ 420259 w 8307150"/>
              <a:gd name="connsiteY3" fmla="*/ 374739 h 458791"/>
              <a:gd name="connsiteX4" fmla="*/ 1650984 w 8307150"/>
              <a:gd name="connsiteY4" fmla="*/ 336326 h 458791"/>
              <a:gd name="connsiteX5" fmla="*/ 1678799 w 8307150"/>
              <a:gd name="connsiteY5" fmla="*/ 458791 h 458791"/>
              <a:gd name="connsiteX6" fmla="*/ 8037877 w 8307150"/>
              <a:gd name="connsiteY6" fmla="*/ 265566 h 458791"/>
              <a:gd name="connsiteX7" fmla="*/ 8037147 w 8307150"/>
              <a:gd name="connsiteY7" fmla="*/ 152437 h 458791"/>
              <a:gd name="connsiteX8" fmla="*/ 8278729 w 8307150"/>
              <a:gd name="connsiteY8" fmla="*/ 146085 h 458791"/>
              <a:gd name="connsiteX9" fmla="*/ 8307150 w 8307150"/>
              <a:gd name="connsiteY9" fmla="*/ 0 h 458791"/>
              <a:gd name="connsiteX10" fmla="*/ 0 w 8307150"/>
              <a:gd name="connsiteY10" fmla="*/ 27903 h 458791"/>
              <a:gd name="connsiteX0" fmla="*/ 0 w 8264518"/>
              <a:gd name="connsiteY0" fmla="*/ 2497 h 458791"/>
              <a:gd name="connsiteX1" fmla="*/ 14514 w 8264518"/>
              <a:gd name="connsiteY1" fmla="*/ 243782 h 458791"/>
              <a:gd name="connsiteX2" fmla="*/ 306574 w 8264518"/>
              <a:gd name="connsiteY2" fmla="*/ 247709 h 458791"/>
              <a:gd name="connsiteX3" fmla="*/ 377627 w 8264518"/>
              <a:gd name="connsiteY3" fmla="*/ 374739 h 458791"/>
              <a:gd name="connsiteX4" fmla="*/ 1608352 w 8264518"/>
              <a:gd name="connsiteY4" fmla="*/ 336326 h 458791"/>
              <a:gd name="connsiteX5" fmla="*/ 1636167 w 8264518"/>
              <a:gd name="connsiteY5" fmla="*/ 458791 h 458791"/>
              <a:gd name="connsiteX6" fmla="*/ 7995245 w 8264518"/>
              <a:gd name="connsiteY6" fmla="*/ 265566 h 458791"/>
              <a:gd name="connsiteX7" fmla="*/ 7994515 w 8264518"/>
              <a:gd name="connsiteY7" fmla="*/ 152437 h 458791"/>
              <a:gd name="connsiteX8" fmla="*/ 8236097 w 8264518"/>
              <a:gd name="connsiteY8" fmla="*/ 146085 h 458791"/>
              <a:gd name="connsiteX9" fmla="*/ 8264518 w 8264518"/>
              <a:gd name="connsiteY9" fmla="*/ 0 h 458791"/>
              <a:gd name="connsiteX10" fmla="*/ 0 w 8264518"/>
              <a:gd name="connsiteY10" fmla="*/ 2497 h 458791"/>
              <a:gd name="connsiteX0" fmla="*/ 13908 w 8278426"/>
              <a:gd name="connsiteY0" fmla="*/ 2497 h 458791"/>
              <a:gd name="connsiteX1" fmla="*/ 0 w 8278426"/>
              <a:gd name="connsiteY1" fmla="*/ 224728 h 458791"/>
              <a:gd name="connsiteX2" fmla="*/ 320482 w 8278426"/>
              <a:gd name="connsiteY2" fmla="*/ 247709 h 458791"/>
              <a:gd name="connsiteX3" fmla="*/ 391535 w 8278426"/>
              <a:gd name="connsiteY3" fmla="*/ 374739 h 458791"/>
              <a:gd name="connsiteX4" fmla="*/ 1622260 w 8278426"/>
              <a:gd name="connsiteY4" fmla="*/ 336326 h 458791"/>
              <a:gd name="connsiteX5" fmla="*/ 1650075 w 8278426"/>
              <a:gd name="connsiteY5" fmla="*/ 458791 h 458791"/>
              <a:gd name="connsiteX6" fmla="*/ 8009153 w 8278426"/>
              <a:gd name="connsiteY6" fmla="*/ 265566 h 458791"/>
              <a:gd name="connsiteX7" fmla="*/ 8008423 w 8278426"/>
              <a:gd name="connsiteY7" fmla="*/ 152437 h 458791"/>
              <a:gd name="connsiteX8" fmla="*/ 8250005 w 8278426"/>
              <a:gd name="connsiteY8" fmla="*/ 146085 h 458791"/>
              <a:gd name="connsiteX9" fmla="*/ 8278426 w 8278426"/>
              <a:gd name="connsiteY9" fmla="*/ 0 h 458791"/>
              <a:gd name="connsiteX10" fmla="*/ 13908 w 8278426"/>
              <a:gd name="connsiteY10" fmla="*/ 2497 h 458791"/>
              <a:gd name="connsiteX0" fmla="*/ 13908 w 8278426"/>
              <a:gd name="connsiteY0" fmla="*/ 2497 h 458791"/>
              <a:gd name="connsiteX1" fmla="*/ 0 w 8278426"/>
              <a:gd name="connsiteY1" fmla="*/ 224728 h 458791"/>
              <a:gd name="connsiteX2" fmla="*/ 334693 w 8278426"/>
              <a:gd name="connsiteY2" fmla="*/ 215951 h 458791"/>
              <a:gd name="connsiteX3" fmla="*/ 391535 w 8278426"/>
              <a:gd name="connsiteY3" fmla="*/ 374739 h 458791"/>
              <a:gd name="connsiteX4" fmla="*/ 1622260 w 8278426"/>
              <a:gd name="connsiteY4" fmla="*/ 336326 h 458791"/>
              <a:gd name="connsiteX5" fmla="*/ 1650075 w 8278426"/>
              <a:gd name="connsiteY5" fmla="*/ 458791 h 458791"/>
              <a:gd name="connsiteX6" fmla="*/ 8009153 w 8278426"/>
              <a:gd name="connsiteY6" fmla="*/ 265566 h 458791"/>
              <a:gd name="connsiteX7" fmla="*/ 8008423 w 8278426"/>
              <a:gd name="connsiteY7" fmla="*/ 152437 h 458791"/>
              <a:gd name="connsiteX8" fmla="*/ 8250005 w 8278426"/>
              <a:gd name="connsiteY8" fmla="*/ 146085 h 458791"/>
              <a:gd name="connsiteX9" fmla="*/ 8278426 w 8278426"/>
              <a:gd name="connsiteY9" fmla="*/ 0 h 458791"/>
              <a:gd name="connsiteX10" fmla="*/ 13908 w 8278426"/>
              <a:gd name="connsiteY10" fmla="*/ 2497 h 458791"/>
              <a:gd name="connsiteX0" fmla="*/ 0 w 8264518"/>
              <a:gd name="connsiteY0" fmla="*/ 2497 h 458791"/>
              <a:gd name="connsiteX1" fmla="*/ 28723 w 8264518"/>
              <a:gd name="connsiteY1" fmla="*/ 224728 h 458791"/>
              <a:gd name="connsiteX2" fmla="*/ 320785 w 8264518"/>
              <a:gd name="connsiteY2" fmla="*/ 215951 h 458791"/>
              <a:gd name="connsiteX3" fmla="*/ 377627 w 8264518"/>
              <a:gd name="connsiteY3" fmla="*/ 374739 h 458791"/>
              <a:gd name="connsiteX4" fmla="*/ 1608352 w 8264518"/>
              <a:gd name="connsiteY4" fmla="*/ 336326 h 458791"/>
              <a:gd name="connsiteX5" fmla="*/ 1636167 w 8264518"/>
              <a:gd name="connsiteY5" fmla="*/ 458791 h 458791"/>
              <a:gd name="connsiteX6" fmla="*/ 7995245 w 8264518"/>
              <a:gd name="connsiteY6" fmla="*/ 265566 h 458791"/>
              <a:gd name="connsiteX7" fmla="*/ 7994515 w 8264518"/>
              <a:gd name="connsiteY7" fmla="*/ 152437 h 458791"/>
              <a:gd name="connsiteX8" fmla="*/ 8236097 w 8264518"/>
              <a:gd name="connsiteY8" fmla="*/ 146085 h 458791"/>
              <a:gd name="connsiteX9" fmla="*/ 8264518 w 8264518"/>
              <a:gd name="connsiteY9" fmla="*/ 0 h 458791"/>
              <a:gd name="connsiteX10" fmla="*/ 0 w 8264518"/>
              <a:gd name="connsiteY10" fmla="*/ 2497 h 458791"/>
              <a:gd name="connsiteX0" fmla="*/ 0 w 8264518"/>
              <a:gd name="connsiteY0" fmla="*/ 21552 h 477846"/>
              <a:gd name="connsiteX1" fmla="*/ 28723 w 8264518"/>
              <a:gd name="connsiteY1" fmla="*/ 243783 h 477846"/>
              <a:gd name="connsiteX2" fmla="*/ 320785 w 8264518"/>
              <a:gd name="connsiteY2" fmla="*/ 235006 h 477846"/>
              <a:gd name="connsiteX3" fmla="*/ 377627 w 8264518"/>
              <a:gd name="connsiteY3" fmla="*/ 393794 h 477846"/>
              <a:gd name="connsiteX4" fmla="*/ 1608352 w 8264518"/>
              <a:gd name="connsiteY4" fmla="*/ 355381 h 477846"/>
              <a:gd name="connsiteX5" fmla="*/ 1636167 w 8264518"/>
              <a:gd name="connsiteY5" fmla="*/ 477846 h 477846"/>
              <a:gd name="connsiteX6" fmla="*/ 7995245 w 8264518"/>
              <a:gd name="connsiteY6" fmla="*/ 284621 h 477846"/>
              <a:gd name="connsiteX7" fmla="*/ 7994515 w 8264518"/>
              <a:gd name="connsiteY7" fmla="*/ 171492 h 477846"/>
              <a:gd name="connsiteX8" fmla="*/ 8236097 w 8264518"/>
              <a:gd name="connsiteY8" fmla="*/ 165140 h 477846"/>
              <a:gd name="connsiteX9" fmla="*/ 8264518 w 8264518"/>
              <a:gd name="connsiteY9" fmla="*/ 0 h 477846"/>
              <a:gd name="connsiteX10" fmla="*/ 0 w 8264518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284621 h 477846"/>
              <a:gd name="connsiteX7" fmla="*/ 7994515 w 8264519"/>
              <a:gd name="connsiteY7" fmla="*/ 171492 h 477846"/>
              <a:gd name="connsiteX8" fmla="*/ 8264519 w 8264519"/>
              <a:gd name="connsiteY8" fmla="*/ 146085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46085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888724"/>
              <a:gd name="connsiteY0" fmla="*/ 21552 h 477846"/>
              <a:gd name="connsiteX1" fmla="*/ 28723 w 8888724"/>
              <a:gd name="connsiteY1" fmla="*/ 243783 h 477846"/>
              <a:gd name="connsiteX2" fmla="*/ 320785 w 8888724"/>
              <a:gd name="connsiteY2" fmla="*/ 235006 h 477846"/>
              <a:gd name="connsiteX3" fmla="*/ 377627 w 8888724"/>
              <a:gd name="connsiteY3" fmla="*/ 393794 h 477846"/>
              <a:gd name="connsiteX4" fmla="*/ 1608352 w 8888724"/>
              <a:gd name="connsiteY4" fmla="*/ 355381 h 477846"/>
              <a:gd name="connsiteX5" fmla="*/ 1636167 w 8888724"/>
              <a:gd name="connsiteY5" fmla="*/ 477846 h 477846"/>
              <a:gd name="connsiteX6" fmla="*/ 7995245 w 8888724"/>
              <a:gd name="connsiteY6" fmla="*/ 310027 h 477846"/>
              <a:gd name="connsiteX7" fmla="*/ 7994515 w 8888724"/>
              <a:gd name="connsiteY7" fmla="*/ 171492 h 477846"/>
              <a:gd name="connsiteX8" fmla="*/ 8264519 w 8888724"/>
              <a:gd name="connsiteY8" fmla="*/ 171491 h 477846"/>
              <a:gd name="connsiteX9" fmla="*/ 8264518 w 8888724"/>
              <a:gd name="connsiteY9" fmla="*/ 0 h 477846"/>
              <a:gd name="connsiteX10" fmla="*/ 0 w 8888724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579931 w 8264519"/>
              <a:gd name="connsiteY4" fmla="*/ 380787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13909 w 8278428"/>
              <a:gd name="connsiteY0" fmla="*/ 21552 h 477846"/>
              <a:gd name="connsiteX1" fmla="*/ 0 w 8278428"/>
              <a:gd name="connsiteY1" fmla="*/ 231080 h 477846"/>
              <a:gd name="connsiteX2" fmla="*/ 334694 w 8278428"/>
              <a:gd name="connsiteY2" fmla="*/ 235006 h 477846"/>
              <a:gd name="connsiteX3" fmla="*/ 391536 w 8278428"/>
              <a:gd name="connsiteY3" fmla="*/ 393794 h 477846"/>
              <a:gd name="connsiteX4" fmla="*/ 1593840 w 8278428"/>
              <a:gd name="connsiteY4" fmla="*/ 380787 h 477846"/>
              <a:gd name="connsiteX5" fmla="*/ 1650076 w 8278428"/>
              <a:gd name="connsiteY5" fmla="*/ 477846 h 477846"/>
              <a:gd name="connsiteX6" fmla="*/ 8009154 w 8278428"/>
              <a:gd name="connsiteY6" fmla="*/ 310027 h 477846"/>
              <a:gd name="connsiteX7" fmla="*/ 8008424 w 8278428"/>
              <a:gd name="connsiteY7" fmla="*/ 171492 h 477846"/>
              <a:gd name="connsiteX8" fmla="*/ 8278428 w 8278428"/>
              <a:gd name="connsiteY8" fmla="*/ 171491 h 477846"/>
              <a:gd name="connsiteX9" fmla="*/ 8278427 w 8278428"/>
              <a:gd name="connsiteY9" fmla="*/ 0 h 477846"/>
              <a:gd name="connsiteX10" fmla="*/ 13909 w 8278428"/>
              <a:gd name="connsiteY10" fmla="*/ 21552 h 477846"/>
              <a:gd name="connsiteX0" fmla="*/ 0 w 8278730"/>
              <a:gd name="connsiteY0" fmla="*/ 34255 h 477846"/>
              <a:gd name="connsiteX1" fmla="*/ 302 w 8278730"/>
              <a:gd name="connsiteY1" fmla="*/ 231080 h 477846"/>
              <a:gd name="connsiteX2" fmla="*/ 334996 w 8278730"/>
              <a:gd name="connsiteY2" fmla="*/ 235006 h 477846"/>
              <a:gd name="connsiteX3" fmla="*/ 391838 w 8278730"/>
              <a:gd name="connsiteY3" fmla="*/ 393794 h 477846"/>
              <a:gd name="connsiteX4" fmla="*/ 1594142 w 8278730"/>
              <a:gd name="connsiteY4" fmla="*/ 380787 h 477846"/>
              <a:gd name="connsiteX5" fmla="*/ 1650378 w 8278730"/>
              <a:gd name="connsiteY5" fmla="*/ 477846 h 477846"/>
              <a:gd name="connsiteX6" fmla="*/ 8009456 w 8278730"/>
              <a:gd name="connsiteY6" fmla="*/ 310027 h 477846"/>
              <a:gd name="connsiteX7" fmla="*/ 8008726 w 8278730"/>
              <a:gd name="connsiteY7" fmla="*/ 171492 h 477846"/>
              <a:gd name="connsiteX8" fmla="*/ 8278730 w 8278730"/>
              <a:gd name="connsiteY8" fmla="*/ 171491 h 477846"/>
              <a:gd name="connsiteX9" fmla="*/ 8278729 w 8278730"/>
              <a:gd name="connsiteY9" fmla="*/ 0 h 477846"/>
              <a:gd name="connsiteX10" fmla="*/ 0 w 8278730"/>
              <a:gd name="connsiteY10" fmla="*/ 34255 h 477846"/>
              <a:gd name="connsiteX0" fmla="*/ 0 w 8278730"/>
              <a:gd name="connsiteY0" fmla="*/ 34255 h 477846"/>
              <a:gd name="connsiteX1" fmla="*/ 302 w 8278730"/>
              <a:gd name="connsiteY1" fmla="*/ 231080 h 477846"/>
              <a:gd name="connsiteX2" fmla="*/ 334996 w 8278730"/>
              <a:gd name="connsiteY2" fmla="*/ 235006 h 477846"/>
              <a:gd name="connsiteX3" fmla="*/ 391838 w 8278730"/>
              <a:gd name="connsiteY3" fmla="*/ 393794 h 477846"/>
              <a:gd name="connsiteX4" fmla="*/ 1594142 w 8278730"/>
              <a:gd name="connsiteY4" fmla="*/ 380787 h 477846"/>
              <a:gd name="connsiteX5" fmla="*/ 1650378 w 8278730"/>
              <a:gd name="connsiteY5" fmla="*/ 477846 h 477846"/>
              <a:gd name="connsiteX6" fmla="*/ 8009456 w 8278730"/>
              <a:gd name="connsiteY6" fmla="*/ 354488 h 477846"/>
              <a:gd name="connsiteX7" fmla="*/ 8008726 w 8278730"/>
              <a:gd name="connsiteY7" fmla="*/ 171492 h 477846"/>
              <a:gd name="connsiteX8" fmla="*/ 8278730 w 8278730"/>
              <a:gd name="connsiteY8" fmla="*/ 171491 h 477846"/>
              <a:gd name="connsiteX9" fmla="*/ 8278729 w 8278730"/>
              <a:gd name="connsiteY9" fmla="*/ 0 h 477846"/>
              <a:gd name="connsiteX10" fmla="*/ 0 w 8278730"/>
              <a:gd name="connsiteY10" fmla="*/ 34255 h 477846"/>
              <a:gd name="connsiteX0" fmla="*/ 0 w 8298729"/>
              <a:gd name="connsiteY0" fmla="*/ 34255 h 477846"/>
              <a:gd name="connsiteX1" fmla="*/ 302 w 8298729"/>
              <a:gd name="connsiteY1" fmla="*/ 231080 h 477846"/>
              <a:gd name="connsiteX2" fmla="*/ 334996 w 8298729"/>
              <a:gd name="connsiteY2" fmla="*/ 235006 h 477846"/>
              <a:gd name="connsiteX3" fmla="*/ 391838 w 8298729"/>
              <a:gd name="connsiteY3" fmla="*/ 393794 h 477846"/>
              <a:gd name="connsiteX4" fmla="*/ 1594142 w 8298729"/>
              <a:gd name="connsiteY4" fmla="*/ 380787 h 477846"/>
              <a:gd name="connsiteX5" fmla="*/ 1650378 w 8298729"/>
              <a:gd name="connsiteY5" fmla="*/ 477846 h 477846"/>
              <a:gd name="connsiteX6" fmla="*/ 8009456 w 8298729"/>
              <a:gd name="connsiteY6" fmla="*/ 354488 h 477846"/>
              <a:gd name="connsiteX7" fmla="*/ 8008726 w 8298729"/>
              <a:gd name="connsiteY7" fmla="*/ 190547 h 477846"/>
              <a:gd name="connsiteX8" fmla="*/ 8278730 w 8298729"/>
              <a:gd name="connsiteY8" fmla="*/ 171491 h 477846"/>
              <a:gd name="connsiteX9" fmla="*/ 8278729 w 8298729"/>
              <a:gd name="connsiteY9" fmla="*/ 0 h 477846"/>
              <a:gd name="connsiteX10" fmla="*/ 0 w 8298729"/>
              <a:gd name="connsiteY10" fmla="*/ 34255 h 477846"/>
              <a:gd name="connsiteX0" fmla="*/ 0 w 8281713"/>
              <a:gd name="connsiteY0" fmla="*/ 34255 h 477846"/>
              <a:gd name="connsiteX1" fmla="*/ 302 w 8281713"/>
              <a:gd name="connsiteY1" fmla="*/ 231080 h 477846"/>
              <a:gd name="connsiteX2" fmla="*/ 334996 w 8281713"/>
              <a:gd name="connsiteY2" fmla="*/ 235006 h 477846"/>
              <a:gd name="connsiteX3" fmla="*/ 391838 w 8281713"/>
              <a:gd name="connsiteY3" fmla="*/ 393794 h 477846"/>
              <a:gd name="connsiteX4" fmla="*/ 1594142 w 8281713"/>
              <a:gd name="connsiteY4" fmla="*/ 380787 h 477846"/>
              <a:gd name="connsiteX5" fmla="*/ 1650378 w 8281713"/>
              <a:gd name="connsiteY5" fmla="*/ 477846 h 477846"/>
              <a:gd name="connsiteX6" fmla="*/ 8009456 w 8281713"/>
              <a:gd name="connsiteY6" fmla="*/ 354488 h 477846"/>
              <a:gd name="connsiteX7" fmla="*/ 8008726 w 8281713"/>
              <a:gd name="connsiteY7" fmla="*/ 190547 h 477846"/>
              <a:gd name="connsiteX8" fmla="*/ 8250309 w 8281713"/>
              <a:gd name="connsiteY8" fmla="*/ 196897 h 477846"/>
              <a:gd name="connsiteX9" fmla="*/ 8278729 w 8281713"/>
              <a:gd name="connsiteY9" fmla="*/ 0 h 477846"/>
              <a:gd name="connsiteX10" fmla="*/ 0 w 8281713"/>
              <a:gd name="connsiteY10" fmla="*/ 34255 h 477846"/>
              <a:gd name="connsiteX0" fmla="*/ 0 w 8281713"/>
              <a:gd name="connsiteY0" fmla="*/ 34255 h 477846"/>
              <a:gd name="connsiteX1" fmla="*/ 302 w 8281713"/>
              <a:gd name="connsiteY1" fmla="*/ 231080 h 477846"/>
              <a:gd name="connsiteX2" fmla="*/ 334996 w 8281713"/>
              <a:gd name="connsiteY2" fmla="*/ 235006 h 477846"/>
              <a:gd name="connsiteX3" fmla="*/ 391838 w 8281713"/>
              <a:gd name="connsiteY3" fmla="*/ 393794 h 477846"/>
              <a:gd name="connsiteX4" fmla="*/ 1594142 w 8281713"/>
              <a:gd name="connsiteY4" fmla="*/ 380787 h 477846"/>
              <a:gd name="connsiteX5" fmla="*/ 1650378 w 8281713"/>
              <a:gd name="connsiteY5" fmla="*/ 477846 h 477846"/>
              <a:gd name="connsiteX6" fmla="*/ 8009456 w 8281713"/>
              <a:gd name="connsiteY6" fmla="*/ 354488 h 477846"/>
              <a:gd name="connsiteX7" fmla="*/ 8008726 w 8281713"/>
              <a:gd name="connsiteY7" fmla="*/ 190547 h 477846"/>
              <a:gd name="connsiteX8" fmla="*/ 8250309 w 8281713"/>
              <a:gd name="connsiteY8" fmla="*/ 196897 h 477846"/>
              <a:gd name="connsiteX9" fmla="*/ 8278729 w 8281713"/>
              <a:gd name="connsiteY9" fmla="*/ 0 h 477846"/>
              <a:gd name="connsiteX10" fmla="*/ 0 w 8281713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334996 w 8289007"/>
              <a:gd name="connsiteY2" fmla="*/ 235006 h 477846"/>
              <a:gd name="connsiteX3" fmla="*/ 391838 w 8289007"/>
              <a:gd name="connsiteY3" fmla="*/ 393794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391838 w 8289007"/>
              <a:gd name="connsiteY3" fmla="*/ 393794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94142 w 8289007"/>
              <a:gd name="connsiteY4" fmla="*/ 380787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4769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95527 h 477846"/>
              <a:gd name="connsiteX4" fmla="*/ 1523930 w 8289007"/>
              <a:gd name="connsiteY4" fmla="*/ 386335 h 477846"/>
              <a:gd name="connsiteX5" fmla="*/ 154769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78729"/>
              <a:gd name="connsiteY0" fmla="*/ 34255 h 477846"/>
              <a:gd name="connsiteX1" fmla="*/ 302 w 8278729"/>
              <a:gd name="connsiteY1" fmla="*/ 233507 h 477846"/>
              <a:gd name="connsiteX2" fmla="*/ 250741 w 8278729"/>
              <a:gd name="connsiteY2" fmla="*/ 235006 h 477846"/>
              <a:gd name="connsiteX3" fmla="*/ 254925 w 8278729"/>
              <a:gd name="connsiteY3" fmla="*/ 395527 h 477846"/>
              <a:gd name="connsiteX4" fmla="*/ 1523930 w 8278729"/>
              <a:gd name="connsiteY4" fmla="*/ 386335 h 477846"/>
              <a:gd name="connsiteX5" fmla="*/ 1547693 w 8278729"/>
              <a:gd name="connsiteY5" fmla="*/ 477846 h 477846"/>
              <a:gd name="connsiteX6" fmla="*/ 8009456 w 8278729"/>
              <a:gd name="connsiteY6" fmla="*/ 354488 h 477846"/>
              <a:gd name="connsiteX7" fmla="*/ 8008726 w 8278729"/>
              <a:gd name="connsiteY7" fmla="*/ 190547 h 477846"/>
              <a:gd name="connsiteX8" fmla="*/ 8264519 w 8278729"/>
              <a:gd name="connsiteY8" fmla="*/ 171491 h 477846"/>
              <a:gd name="connsiteX9" fmla="*/ 8278729 w 8278729"/>
              <a:gd name="connsiteY9" fmla="*/ 0 h 477846"/>
              <a:gd name="connsiteX10" fmla="*/ 0 w 8278729"/>
              <a:gd name="connsiteY10" fmla="*/ 34255 h 477846"/>
              <a:gd name="connsiteX0" fmla="*/ 0 w 8287596"/>
              <a:gd name="connsiteY0" fmla="*/ 23333 h 466924"/>
              <a:gd name="connsiteX1" fmla="*/ 302 w 8287596"/>
              <a:gd name="connsiteY1" fmla="*/ 222585 h 466924"/>
              <a:gd name="connsiteX2" fmla="*/ 250741 w 8287596"/>
              <a:gd name="connsiteY2" fmla="*/ 224084 h 466924"/>
              <a:gd name="connsiteX3" fmla="*/ 254925 w 8287596"/>
              <a:gd name="connsiteY3" fmla="*/ 384605 h 466924"/>
              <a:gd name="connsiteX4" fmla="*/ 1523930 w 8287596"/>
              <a:gd name="connsiteY4" fmla="*/ 375413 h 466924"/>
              <a:gd name="connsiteX5" fmla="*/ 1547693 w 8287596"/>
              <a:gd name="connsiteY5" fmla="*/ 466924 h 466924"/>
              <a:gd name="connsiteX6" fmla="*/ 8009456 w 8287596"/>
              <a:gd name="connsiteY6" fmla="*/ 343566 h 466924"/>
              <a:gd name="connsiteX7" fmla="*/ 8008726 w 8287596"/>
              <a:gd name="connsiteY7" fmla="*/ 179625 h 466924"/>
              <a:gd name="connsiteX8" fmla="*/ 8264519 w 8287596"/>
              <a:gd name="connsiteY8" fmla="*/ 160569 h 466924"/>
              <a:gd name="connsiteX9" fmla="*/ 8278729 w 8287596"/>
              <a:gd name="connsiteY9" fmla="*/ 0 h 466924"/>
              <a:gd name="connsiteX10" fmla="*/ 0 w 8287596"/>
              <a:gd name="connsiteY10" fmla="*/ 23333 h 466924"/>
              <a:gd name="connsiteX0" fmla="*/ 0 w 8300988"/>
              <a:gd name="connsiteY0" fmla="*/ 23333 h 466924"/>
              <a:gd name="connsiteX1" fmla="*/ 302 w 8300988"/>
              <a:gd name="connsiteY1" fmla="*/ 222585 h 466924"/>
              <a:gd name="connsiteX2" fmla="*/ 250741 w 8300988"/>
              <a:gd name="connsiteY2" fmla="*/ 224084 h 466924"/>
              <a:gd name="connsiteX3" fmla="*/ 254925 w 8300988"/>
              <a:gd name="connsiteY3" fmla="*/ 384605 h 466924"/>
              <a:gd name="connsiteX4" fmla="*/ 1523930 w 8300988"/>
              <a:gd name="connsiteY4" fmla="*/ 375413 h 466924"/>
              <a:gd name="connsiteX5" fmla="*/ 1547693 w 8300988"/>
              <a:gd name="connsiteY5" fmla="*/ 466924 h 466924"/>
              <a:gd name="connsiteX6" fmla="*/ 8009456 w 8300988"/>
              <a:gd name="connsiteY6" fmla="*/ 343566 h 466924"/>
              <a:gd name="connsiteX7" fmla="*/ 8008726 w 8300988"/>
              <a:gd name="connsiteY7" fmla="*/ 179625 h 466924"/>
              <a:gd name="connsiteX8" fmla="*/ 8282950 w 8300988"/>
              <a:gd name="connsiteY8" fmla="*/ 167850 h 466924"/>
              <a:gd name="connsiteX9" fmla="*/ 8278729 w 8300988"/>
              <a:gd name="connsiteY9" fmla="*/ 0 h 466924"/>
              <a:gd name="connsiteX10" fmla="*/ 0 w 8300988"/>
              <a:gd name="connsiteY10" fmla="*/ 23333 h 466924"/>
              <a:gd name="connsiteX0" fmla="*/ 0 w 8300988"/>
              <a:gd name="connsiteY0" fmla="*/ 23333 h 466924"/>
              <a:gd name="connsiteX1" fmla="*/ 302 w 8300988"/>
              <a:gd name="connsiteY1" fmla="*/ 222585 h 466924"/>
              <a:gd name="connsiteX2" fmla="*/ 250741 w 8300988"/>
              <a:gd name="connsiteY2" fmla="*/ 224084 h 466924"/>
              <a:gd name="connsiteX3" fmla="*/ 254925 w 8300988"/>
              <a:gd name="connsiteY3" fmla="*/ 384605 h 466924"/>
              <a:gd name="connsiteX4" fmla="*/ 1523930 w 8300988"/>
              <a:gd name="connsiteY4" fmla="*/ 375413 h 466924"/>
              <a:gd name="connsiteX5" fmla="*/ 1547693 w 8300988"/>
              <a:gd name="connsiteY5" fmla="*/ 466924 h 466924"/>
              <a:gd name="connsiteX6" fmla="*/ 8009456 w 8300988"/>
              <a:gd name="connsiteY6" fmla="*/ 343566 h 466924"/>
              <a:gd name="connsiteX7" fmla="*/ 8008726 w 8300988"/>
              <a:gd name="connsiteY7" fmla="*/ 179625 h 466924"/>
              <a:gd name="connsiteX8" fmla="*/ 8282950 w 8300988"/>
              <a:gd name="connsiteY8" fmla="*/ 167850 h 466924"/>
              <a:gd name="connsiteX9" fmla="*/ 8278729 w 8300988"/>
              <a:gd name="connsiteY9" fmla="*/ 0 h 466924"/>
              <a:gd name="connsiteX10" fmla="*/ 0 w 8300988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8008726 w 8282950"/>
              <a:gd name="connsiteY7" fmla="*/ 179625 h 466924"/>
              <a:gd name="connsiteX8" fmla="*/ 8282950 w 8282950"/>
              <a:gd name="connsiteY8" fmla="*/ 167850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8008726 w 8282950"/>
              <a:gd name="connsiteY7" fmla="*/ 179625 h 466924"/>
              <a:gd name="connsiteX8" fmla="*/ 8282950 w 8282950"/>
              <a:gd name="connsiteY8" fmla="*/ 173311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3311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9682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9682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7999511 w 8282950"/>
              <a:gd name="connsiteY7" fmla="*/ 192367 h 466924"/>
              <a:gd name="connsiteX8" fmla="*/ 8282950 w 8282950"/>
              <a:gd name="connsiteY8" fmla="*/ 179682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7999511 w 8282950"/>
              <a:gd name="connsiteY7" fmla="*/ 192367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7999511 w 8282950"/>
              <a:gd name="connsiteY7" fmla="*/ 192367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391142"/>
              <a:gd name="connsiteY0" fmla="*/ 23333 h 466924"/>
              <a:gd name="connsiteX1" fmla="*/ 302 w 8391142"/>
              <a:gd name="connsiteY1" fmla="*/ 222585 h 466924"/>
              <a:gd name="connsiteX2" fmla="*/ 250741 w 8391142"/>
              <a:gd name="connsiteY2" fmla="*/ 224084 h 466924"/>
              <a:gd name="connsiteX3" fmla="*/ 254925 w 8391142"/>
              <a:gd name="connsiteY3" fmla="*/ 384605 h 466924"/>
              <a:gd name="connsiteX4" fmla="*/ 1523930 w 8391142"/>
              <a:gd name="connsiteY4" fmla="*/ 375413 h 466924"/>
              <a:gd name="connsiteX5" fmla="*/ 1547693 w 8391142"/>
              <a:gd name="connsiteY5" fmla="*/ 466924 h 466924"/>
              <a:gd name="connsiteX6" fmla="*/ 6811462 w 8391142"/>
              <a:gd name="connsiteY6" fmla="*/ 360556 h 466924"/>
              <a:gd name="connsiteX7" fmla="*/ 6807661 w 8391142"/>
              <a:gd name="connsiteY7" fmla="*/ 243337 h 466924"/>
              <a:gd name="connsiteX8" fmla="*/ 8282950 w 8391142"/>
              <a:gd name="connsiteY8" fmla="*/ 201526 h 466924"/>
              <a:gd name="connsiteX9" fmla="*/ 8278729 w 8391142"/>
              <a:gd name="connsiteY9" fmla="*/ 0 h 466924"/>
              <a:gd name="connsiteX10" fmla="*/ 0 w 8391142"/>
              <a:gd name="connsiteY10" fmla="*/ 23333 h 466924"/>
              <a:gd name="connsiteX0" fmla="*/ 0 w 8392962"/>
              <a:gd name="connsiteY0" fmla="*/ 23333 h 466924"/>
              <a:gd name="connsiteX1" fmla="*/ 302 w 8392962"/>
              <a:gd name="connsiteY1" fmla="*/ 222585 h 466924"/>
              <a:gd name="connsiteX2" fmla="*/ 250741 w 8392962"/>
              <a:gd name="connsiteY2" fmla="*/ 224084 h 466924"/>
              <a:gd name="connsiteX3" fmla="*/ 254925 w 8392962"/>
              <a:gd name="connsiteY3" fmla="*/ 384605 h 466924"/>
              <a:gd name="connsiteX4" fmla="*/ 1523930 w 8392962"/>
              <a:gd name="connsiteY4" fmla="*/ 375413 h 466924"/>
              <a:gd name="connsiteX5" fmla="*/ 1547693 w 8392962"/>
              <a:gd name="connsiteY5" fmla="*/ 466924 h 466924"/>
              <a:gd name="connsiteX6" fmla="*/ 6811462 w 8392962"/>
              <a:gd name="connsiteY6" fmla="*/ 360556 h 466924"/>
              <a:gd name="connsiteX7" fmla="*/ 6783087 w 8392962"/>
              <a:gd name="connsiteY7" fmla="*/ 253046 h 466924"/>
              <a:gd name="connsiteX8" fmla="*/ 8282950 w 8392962"/>
              <a:gd name="connsiteY8" fmla="*/ 201526 h 466924"/>
              <a:gd name="connsiteX9" fmla="*/ 8278729 w 8392962"/>
              <a:gd name="connsiteY9" fmla="*/ 0 h 466924"/>
              <a:gd name="connsiteX10" fmla="*/ 0 w 8392962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6783087 w 8282950"/>
              <a:gd name="connsiteY7" fmla="*/ 253046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6783087 w 8282950"/>
              <a:gd name="connsiteY7" fmla="*/ 253046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78729"/>
              <a:gd name="connsiteY0" fmla="*/ 23333 h 466924"/>
              <a:gd name="connsiteX1" fmla="*/ 302 w 8278729"/>
              <a:gd name="connsiteY1" fmla="*/ 222585 h 466924"/>
              <a:gd name="connsiteX2" fmla="*/ 250741 w 8278729"/>
              <a:gd name="connsiteY2" fmla="*/ 224084 h 466924"/>
              <a:gd name="connsiteX3" fmla="*/ 254925 w 8278729"/>
              <a:gd name="connsiteY3" fmla="*/ 384605 h 466924"/>
              <a:gd name="connsiteX4" fmla="*/ 1523930 w 8278729"/>
              <a:gd name="connsiteY4" fmla="*/ 375413 h 466924"/>
              <a:gd name="connsiteX5" fmla="*/ 1547693 w 8278729"/>
              <a:gd name="connsiteY5" fmla="*/ 466924 h 466924"/>
              <a:gd name="connsiteX6" fmla="*/ 6811462 w 8278729"/>
              <a:gd name="connsiteY6" fmla="*/ 360556 h 466924"/>
              <a:gd name="connsiteX7" fmla="*/ 6783087 w 8278729"/>
              <a:gd name="connsiteY7" fmla="*/ 253046 h 466924"/>
              <a:gd name="connsiteX8" fmla="*/ 8276806 w 8278729"/>
              <a:gd name="connsiteY8" fmla="*/ 218516 h 466924"/>
              <a:gd name="connsiteX9" fmla="*/ 8278729 w 8278729"/>
              <a:gd name="connsiteY9" fmla="*/ 0 h 466924"/>
              <a:gd name="connsiteX10" fmla="*/ 0 w 8278729"/>
              <a:gd name="connsiteY10" fmla="*/ 23333 h 466924"/>
              <a:gd name="connsiteX0" fmla="*/ 0 w 8387951"/>
              <a:gd name="connsiteY0" fmla="*/ 13624 h 457215"/>
              <a:gd name="connsiteX1" fmla="*/ 302 w 8387951"/>
              <a:gd name="connsiteY1" fmla="*/ 212876 h 457215"/>
              <a:gd name="connsiteX2" fmla="*/ 250741 w 8387951"/>
              <a:gd name="connsiteY2" fmla="*/ 214375 h 457215"/>
              <a:gd name="connsiteX3" fmla="*/ 254925 w 8387951"/>
              <a:gd name="connsiteY3" fmla="*/ 374896 h 457215"/>
              <a:gd name="connsiteX4" fmla="*/ 1523930 w 8387951"/>
              <a:gd name="connsiteY4" fmla="*/ 365704 h 457215"/>
              <a:gd name="connsiteX5" fmla="*/ 1547693 w 8387951"/>
              <a:gd name="connsiteY5" fmla="*/ 457215 h 457215"/>
              <a:gd name="connsiteX6" fmla="*/ 6811462 w 8387951"/>
              <a:gd name="connsiteY6" fmla="*/ 350847 h 457215"/>
              <a:gd name="connsiteX7" fmla="*/ 6783087 w 8387951"/>
              <a:gd name="connsiteY7" fmla="*/ 243337 h 457215"/>
              <a:gd name="connsiteX8" fmla="*/ 8276806 w 8387951"/>
              <a:gd name="connsiteY8" fmla="*/ 208807 h 457215"/>
              <a:gd name="connsiteX9" fmla="*/ 8278729 w 8387951"/>
              <a:gd name="connsiteY9" fmla="*/ 0 h 457215"/>
              <a:gd name="connsiteX10" fmla="*/ 0 w 8387951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47693 w 8278729"/>
              <a:gd name="connsiteY5" fmla="*/ 457215 h 457215"/>
              <a:gd name="connsiteX6" fmla="*/ 6811462 w 8278729"/>
              <a:gd name="connsiteY6" fmla="*/ 350847 h 457215"/>
              <a:gd name="connsiteX7" fmla="*/ 6801518 w 8278729"/>
              <a:gd name="connsiteY7" fmla="*/ 248191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  <a:gd name="connsiteX0" fmla="*/ 0 w 8519575"/>
              <a:gd name="connsiteY0" fmla="*/ 13624 h 457215"/>
              <a:gd name="connsiteX1" fmla="*/ 302 w 8519575"/>
              <a:gd name="connsiteY1" fmla="*/ 212876 h 457215"/>
              <a:gd name="connsiteX2" fmla="*/ 250741 w 8519575"/>
              <a:gd name="connsiteY2" fmla="*/ 214375 h 457215"/>
              <a:gd name="connsiteX3" fmla="*/ 254925 w 8519575"/>
              <a:gd name="connsiteY3" fmla="*/ 374896 h 457215"/>
              <a:gd name="connsiteX4" fmla="*/ 1523930 w 8519575"/>
              <a:gd name="connsiteY4" fmla="*/ 365704 h 457215"/>
              <a:gd name="connsiteX5" fmla="*/ 1547693 w 8519575"/>
              <a:gd name="connsiteY5" fmla="*/ 457215 h 457215"/>
              <a:gd name="connsiteX6" fmla="*/ 6811462 w 8519575"/>
              <a:gd name="connsiteY6" fmla="*/ 350847 h 457215"/>
              <a:gd name="connsiteX7" fmla="*/ 5006153 w 8519575"/>
              <a:gd name="connsiteY7" fmla="*/ 237911 h 457215"/>
              <a:gd name="connsiteX8" fmla="*/ 8276806 w 8519575"/>
              <a:gd name="connsiteY8" fmla="*/ 208807 h 457215"/>
              <a:gd name="connsiteX9" fmla="*/ 8278729 w 8519575"/>
              <a:gd name="connsiteY9" fmla="*/ 0 h 457215"/>
              <a:gd name="connsiteX10" fmla="*/ 0 w 8519575"/>
              <a:gd name="connsiteY10" fmla="*/ 13624 h 457215"/>
              <a:gd name="connsiteX0" fmla="*/ 0 w 8519575"/>
              <a:gd name="connsiteY0" fmla="*/ 13624 h 457215"/>
              <a:gd name="connsiteX1" fmla="*/ 302 w 8519575"/>
              <a:gd name="connsiteY1" fmla="*/ 212876 h 457215"/>
              <a:gd name="connsiteX2" fmla="*/ 250741 w 8519575"/>
              <a:gd name="connsiteY2" fmla="*/ 214375 h 457215"/>
              <a:gd name="connsiteX3" fmla="*/ 254925 w 8519575"/>
              <a:gd name="connsiteY3" fmla="*/ 374896 h 457215"/>
              <a:gd name="connsiteX4" fmla="*/ 1523930 w 8519575"/>
              <a:gd name="connsiteY4" fmla="*/ 365704 h 457215"/>
              <a:gd name="connsiteX5" fmla="*/ 1547693 w 8519575"/>
              <a:gd name="connsiteY5" fmla="*/ 457215 h 457215"/>
              <a:gd name="connsiteX6" fmla="*/ 5081146 w 8519575"/>
              <a:gd name="connsiteY6" fmla="*/ 381686 h 457215"/>
              <a:gd name="connsiteX7" fmla="*/ 5006153 w 8519575"/>
              <a:gd name="connsiteY7" fmla="*/ 237911 h 457215"/>
              <a:gd name="connsiteX8" fmla="*/ 8276806 w 8519575"/>
              <a:gd name="connsiteY8" fmla="*/ 208807 h 457215"/>
              <a:gd name="connsiteX9" fmla="*/ 8278729 w 8519575"/>
              <a:gd name="connsiteY9" fmla="*/ 0 h 457215"/>
              <a:gd name="connsiteX10" fmla="*/ 0 w 8519575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5081146 w 8551377"/>
              <a:gd name="connsiteY6" fmla="*/ 381686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716869 w 8551377"/>
              <a:gd name="connsiteY6" fmla="*/ 397106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638811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573762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21674 w 8551377"/>
              <a:gd name="connsiteY5" fmla="*/ 457215 h 457215"/>
              <a:gd name="connsiteX6" fmla="*/ 4573762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21674 w 8278729"/>
              <a:gd name="connsiteY5" fmla="*/ 457215 h 457215"/>
              <a:gd name="connsiteX6" fmla="*/ 4573762 w 8278729"/>
              <a:gd name="connsiteY6" fmla="*/ 407385 h 457215"/>
              <a:gd name="connsiteX7" fmla="*/ 4576827 w 8278729"/>
              <a:gd name="connsiteY7" fmla="*/ 237911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  <a:gd name="connsiteX0" fmla="*/ 0 w 8554268"/>
              <a:gd name="connsiteY0" fmla="*/ 13624 h 457215"/>
              <a:gd name="connsiteX1" fmla="*/ 302 w 8554268"/>
              <a:gd name="connsiteY1" fmla="*/ 212876 h 457215"/>
              <a:gd name="connsiteX2" fmla="*/ 250741 w 8554268"/>
              <a:gd name="connsiteY2" fmla="*/ 214375 h 457215"/>
              <a:gd name="connsiteX3" fmla="*/ 254925 w 8554268"/>
              <a:gd name="connsiteY3" fmla="*/ 374896 h 457215"/>
              <a:gd name="connsiteX4" fmla="*/ 1523930 w 8554268"/>
              <a:gd name="connsiteY4" fmla="*/ 365704 h 457215"/>
              <a:gd name="connsiteX5" fmla="*/ 1521674 w 8554268"/>
              <a:gd name="connsiteY5" fmla="*/ 457215 h 457215"/>
              <a:gd name="connsiteX6" fmla="*/ 4573762 w 8554268"/>
              <a:gd name="connsiteY6" fmla="*/ 407385 h 457215"/>
              <a:gd name="connsiteX7" fmla="*/ 4537798 w 8554268"/>
              <a:gd name="connsiteY7" fmla="*/ 258470 h 457215"/>
              <a:gd name="connsiteX8" fmla="*/ 8276806 w 8554268"/>
              <a:gd name="connsiteY8" fmla="*/ 208807 h 457215"/>
              <a:gd name="connsiteX9" fmla="*/ 8278729 w 8554268"/>
              <a:gd name="connsiteY9" fmla="*/ 0 h 457215"/>
              <a:gd name="connsiteX10" fmla="*/ 0 w 8554268"/>
              <a:gd name="connsiteY10" fmla="*/ 13624 h 457215"/>
              <a:gd name="connsiteX0" fmla="*/ 0 w 8554268"/>
              <a:gd name="connsiteY0" fmla="*/ 13624 h 457215"/>
              <a:gd name="connsiteX1" fmla="*/ 302 w 8554268"/>
              <a:gd name="connsiteY1" fmla="*/ 212876 h 457215"/>
              <a:gd name="connsiteX2" fmla="*/ 250741 w 8554268"/>
              <a:gd name="connsiteY2" fmla="*/ 214375 h 457215"/>
              <a:gd name="connsiteX3" fmla="*/ 254925 w 8554268"/>
              <a:gd name="connsiteY3" fmla="*/ 374896 h 457215"/>
              <a:gd name="connsiteX4" fmla="*/ 1523930 w 8554268"/>
              <a:gd name="connsiteY4" fmla="*/ 365704 h 457215"/>
              <a:gd name="connsiteX5" fmla="*/ 1521674 w 8554268"/>
              <a:gd name="connsiteY5" fmla="*/ 457215 h 457215"/>
              <a:gd name="connsiteX6" fmla="*/ 4573762 w 8554268"/>
              <a:gd name="connsiteY6" fmla="*/ 407385 h 457215"/>
              <a:gd name="connsiteX7" fmla="*/ 4537798 w 8554268"/>
              <a:gd name="connsiteY7" fmla="*/ 258470 h 457215"/>
              <a:gd name="connsiteX8" fmla="*/ 8276806 w 8554268"/>
              <a:gd name="connsiteY8" fmla="*/ 208807 h 457215"/>
              <a:gd name="connsiteX9" fmla="*/ 8278729 w 8554268"/>
              <a:gd name="connsiteY9" fmla="*/ 0 h 457215"/>
              <a:gd name="connsiteX10" fmla="*/ 0 w 8554268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21674 w 8278729"/>
              <a:gd name="connsiteY5" fmla="*/ 457215 h 457215"/>
              <a:gd name="connsiteX6" fmla="*/ 4573762 w 8278729"/>
              <a:gd name="connsiteY6" fmla="*/ 407385 h 457215"/>
              <a:gd name="connsiteX7" fmla="*/ 4537798 w 8278729"/>
              <a:gd name="connsiteY7" fmla="*/ 258470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78729" h="457215">
                <a:moveTo>
                  <a:pt x="0" y="13624"/>
                </a:moveTo>
                <a:cubicBezTo>
                  <a:pt x="101" y="79232"/>
                  <a:pt x="201" y="147268"/>
                  <a:pt x="302" y="212876"/>
                </a:cubicBezTo>
                <a:lnTo>
                  <a:pt x="250741" y="214375"/>
                </a:lnTo>
                <a:lnTo>
                  <a:pt x="254925" y="374896"/>
                </a:lnTo>
                <a:lnTo>
                  <a:pt x="1523930" y="365704"/>
                </a:lnTo>
                <a:lnTo>
                  <a:pt x="1521674" y="457215"/>
                </a:lnTo>
                <a:lnTo>
                  <a:pt x="4573762" y="407385"/>
                </a:lnTo>
                <a:cubicBezTo>
                  <a:pt x="4574784" y="350894"/>
                  <a:pt x="4536776" y="314961"/>
                  <a:pt x="4537798" y="258470"/>
                </a:cubicBezTo>
                <a:lnTo>
                  <a:pt x="8276806" y="208807"/>
                </a:lnTo>
                <a:lnTo>
                  <a:pt x="8278729" y="0"/>
                </a:lnTo>
                <a:lnTo>
                  <a:pt x="0" y="1362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00">
              <a:solidFill>
                <a:srgbClr val="FF0000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0" y="843558"/>
            <a:ext cx="9144000" cy="3528392"/>
          </a:xfrm>
          <a:custGeom>
            <a:avLst/>
            <a:gdLst>
              <a:gd name="connsiteX0" fmla="*/ 0 w 7895771"/>
              <a:gd name="connsiteY0" fmla="*/ 0 h 449943"/>
              <a:gd name="connsiteX1" fmla="*/ 14514 w 7895771"/>
              <a:gd name="connsiteY1" fmla="*/ 304800 h 449943"/>
              <a:gd name="connsiteX2" fmla="*/ 1480457 w 7895771"/>
              <a:gd name="connsiteY2" fmla="*/ 333829 h 449943"/>
              <a:gd name="connsiteX3" fmla="*/ 1451429 w 7895771"/>
              <a:gd name="connsiteY3" fmla="*/ 449943 h 449943"/>
              <a:gd name="connsiteX4" fmla="*/ 7895771 w 7895771"/>
              <a:gd name="connsiteY4" fmla="*/ 275772 h 449943"/>
              <a:gd name="connsiteX5" fmla="*/ 7866743 w 7895771"/>
              <a:gd name="connsiteY5" fmla="*/ 14515 h 449943"/>
              <a:gd name="connsiteX6" fmla="*/ 0 w 7895771"/>
              <a:gd name="connsiteY6" fmla="*/ 0 h 449943"/>
              <a:gd name="connsiteX0" fmla="*/ 0 w 7881560"/>
              <a:gd name="connsiteY0" fmla="*/ 0 h 449943"/>
              <a:gd name="connsiteX1" fmla="*/ 14514 w 7881560"/>
              <a:gd name="connsiteY1" fmla="*/ 304800 h 449943"/>
              <a:gd name="connsiteX2" fmla="*/ 1480457 w 7881560"/>
              <a:gd name="connsiteY2" fmla="*/ 333829 h 449943"/>
              <a:gd name="connsiteX3" fmla="*/ 1451429 w 7881560"/>
              <a:gd name="connsiteY3" fmla="*/ 449943 h 449943"/>
              <a:gd name="connsiteX4" fmla="*/ 7881560 w 7881560"/>
              <a:gd name="connsiteY4" fmla="*/ 320232 h 449943"/>
              <a:gd name="connsiteX5" fmla="*/ 7866743 w 7881560"/>
              <a:gd name="connsiteY5" fmla="*/ 14515 h 449943"/>
              <a:gd name="connsiteX6" fmla="*/ 0 w 7881560"/>
              <a:gd name="connsiteY6" fmla="*/ 0 h 449943"/>
              <a:gd name="connsiteX0" fmla="*/ 0 w 7881560"/>
              <a:gd name="connsiteY0" fmla="*/ 0 h 449943"/>
              <a:gd name="connsiteX1" fmla="*/ 14514 w 7881560"/>
              <a:gd name="connsiteY1" fmla="*/ 304800 h 449943"/>
              <a:gd name="connsiteX2" fmla="*/ 1366773 w 7881560"/>
              <a:gd name="connsiteY2" fmla="*/ 359235 h 449943"/>
              <a:gd name="connsiteX3" fmla="*/ 1451429 w 7881560"/>
              <a:gd name="connsiteY3" fmla="*/ 449943 h 449943"/>
              <a:gd name="connsiteX4" fmla="*/ 7881560 w 7881560"/>
              <a:gd name="connsiteY4" fmla="*/ 320232 h 449943"/>
              <a:gd name="connsiteX5" fmla="*/ 7866743 w 7881560"/>
              <a:gd name="connsiteY5" fmla="*/ 14515 h 449943"/>
              <a:gd name="connsiteX6" fmla="*/ 0 w 7881560"/>
              <a:gd name="connsiteY6" fmla="*/ 0 h 449943"/>
              <a:gd name="connsiteX0" fmla="*/ 56539 w 7938099"/>
              <a:gd name="connsiteY0" fmla="*/ 0 h 449943"/>
              <a:gd name="connsiteX1" fmla="*/ 0 w 7938099"/>
              <a:gd name="connsiteY1" fmla="*/ 323854 h 449943"/>
              <a:gd name="connsiteX2" fmla="*/ 1423312 w 7938099"/>
              <a:gd name="connsiteY2" fmla="*/ 359235 h 449943"/>
              <a:gd name="connsiteX3" fmla="*/ 1507968 w 7938099"/>
              <a:gd name="connsiteY3" fmla="*/ 449943 h 449943"/>
              <a:gd name="connsiteX4" fmla="*/ 7938099 w 7938099"/>
              <a:gd name="connsiteY4" fmla="*/ 320232 h 449943"/>
              <a:gd name="connsiteX5" fmla="*/ 7923282 w 7938099"/>
              <a:gd name="connsiteY5" fmla="*/ 14515 h 449943"/>
              <a:gd name="connsiteX6" fmla="*/ 56539 w 7938099"/>
              <a:gd name="connsiteY6" fmla="*/ 0 h 449943"/>
              <a:gd name="connsiteX0" fmla="*/ 0 w 8052087"/>
              <a:gd name="connsiteY0" fmla="*/ 36297 h 435428"/>
              <a:gd name="connsiteX1" fmla="*/ 113988 w 8052087"/>
              <a:gd name="connsiteY1" fmla="*/ 309339 h 435428"/>
              <a:gd name="connsiteX2" fmla="*/ 1537300 w 8052087"/>
              <a:gd name="connsiteY2" fmla="*/ 344720 h 435428"/>
              <a:gd name="connsiteX3" fmla="*/ 1621956 w 8052087"/>
              <a:gd name="connsiteY3" fmla="*/ 435428 h 435428"/>
              <a:gd name="connsiteX4" fmla="*/ 8052087 w 8052087"/>
              <a:gd name="connsiteY4" fmla="*/ 305717 h 435428"/>
              <a:gd name="connsiteX5" fmla="*/ 8037270 w 8052087"/>
              <a:gd name="connsiteY5" fmla="*/ 0 h 435428"/>
              <a:gd name="connsiteX6" fmla="*/ 0 w 805208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537300 w 8037877"/>
              <a:gd name="connsiteY2" fmla="*/ 344720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08352 w 8037877"/>
              <a:gd name="connsiteY2" fmla="*/ 300260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594142 w 8037877"/>
              <a:gd name="connsiteY2" fmla="*/ 325666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50984 w 8037877"/>
              <a:gd name="connsiteY2" fmla="*/ 287557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270 w 8037877"/>
              <a:gd name="connsiteY5" fmla="*/ 0 h 435428"/>
              <a:gd name="connsiteX6" fmla="*/ 0 w 8037877"/>
              <a:gd name="connsiteY6" fmla="*/ 36297 h 435428"/>
              <a:gd name="connsiteX0" fmla="*/ 0 w 8632559"/>
              <a:gd name="connsiteY0" fmla="*/ 36297 h 435428"/>
              <a:gd name="connsiteX1" fmla="*/ 113988 w 8632559"/>
              <a:gd name="connsiteY1" fmla="*/ 309339 h 435428"/>
              <a:gd name="connsiteX2" fmla="*/ 1650984 w 8632559"/>
              <a:gd name="connsiteY2" fmla="*/ 287557 h 435428"/>
              <a:gd name="connsiteX3" fmla="*/ 1621956 w 8632559"/>
              <a:gd name="connsiteY3" fmla="*/ 435428 h 435428"/>
              <a:gd name="connsiteX4" fmla="*/ 8037877 w 8632559"/>
              <a:gd name="connsiteY4" fmla="*/ 273960 h 435428"/>
              <a:gd name="connsiteX5" fmla="*/ 8037147 w 8632559"/>
              <a:gd name="connsiteY5" fmla="*/ 103667 h 435428"/>
              <a:gd name="connsiteX6" fmla="*/ 8037270 w 8632559"/>
              <a:gd name="connsiteY6" fmla="*/ 0 h 435428"/>
              <a:gd name="connsiteX7" fmla="*/ 0 w 8632559"/>
              <a:gd name="connsiteY7" fmla="*/ 36297 h 435428"/>
              <a:gd name="connsiteX0" fmla="*/ 0 w 8512909"/>
              <a:gd name="connsiteY0" fmla="*/ 36297 h 435428"/>
              <a:gd name="connsiteX1" fmla="*/ 113988 w 8512909"/>
              <a:gd name="connsiteY1" fmla="*/ 309339 h 435428"/>
              <a:gd name="connsiteX2" fmla="*/ 1650984 w 8512909"/>
              <a:gd name="connsiteY2" fmla="*/ 287557 h 435428"/>
              <a:gd name="connsiteX3" fmla="*/ 1621956 w 8512909"/>
              <a:gd name="connsiteY3" fmla="*/ 435428 h 435428"/>
              <a:gd name="connsiteX4" fmla="*/ 8037877 w 8512909"/>
              <a:gd name="connsiteY4" fmla="*/ 273960 h 435428"/>
              <a:gd name="connsiteX5" fmla="*/ 8037147 w 8512909"/>
              <a:gd name="connsiteY5" fmla="*/ 103667 h 435428"/>
              <a:gd name="connsiteX6" fmla="*/ 8037270 w 8512909"/>
              <a:gd name="connsiteY6" fmla="*/ 0 h 435428"/>
              <a:gd name="connsiteX7" fmla="*/ 0 w 8512909"/>
              <a:gd name="connsiteY7" fmla="*/ 36297 h 435428"/>
              <a:gd name="connsiteX0" fmla="*/ 0 w 8037877"/>
              <a:gd name="connsiteY0" fmla="*/ 36297 h 435428"/>
              <a:gd name="connsiteX1" fmla="*/ 113988 w 8037877"/>
              <a:gd name="connsiteY1" fmla="*/ 309339 h 435428"/>
              <a:gd name="connsiteX2" fmla="*/ 1650984 w 8037877"/>
              <a:gd name="connsiteY2" fmla="*/ 287557 h 435428"/>
              <a:gd name="connsiteX3" fmla="*/ 1621956 w 8037877"/>
              <a:gd name="connsiteY3" fmla="*/ 435428 h 435428"/>
              <a:gd name="connsiteX4" fmla="*/ 8037877 w 8037877"/>
              <a:gd name="connsiteY4" fmla="*/ 273960 h 435428"/>
              <a:gd name="connsiteX5" fmla="*/ 8037147 w 8037877"/>
              <a:gd name="connsiteY5" fmla="*/ 103667 h 435428"/>
              <a:gd name="connsiteX6" fmla="*/ 8037270 w 8037877"/>
              <a:gd name="connsiteY6" fmla="*/ 0 h 435428"/>
              <a:gd name="connsiteX7" fmla="*/ 0 w 8037877"/>
              <a:gd name="connsiteY7" fmla="*/ 36297 h 435428"/>
              <a:gd name="connsiteX0" fmla="*/ 0 w 8221886"/>
              <a:gd name="connsiteY0" fmla="*/ 36297 h 435428"/>
              <a:gd name="connsiteX1" fmla="*/ 113988 w 8221886"/>
              <a:gd name="connsiteY1" fmla="*/ 309339 h 435428"/>
              <a:gd name="connsiteX2" fmla="*/ 1650984 w 8221886"/>
              <a:gd name="connsiteY2" fmla="*/ 287557 h 435428"/>
              <a:gd name="connsiteX3" fmla="*/ 1621956 w 8221886"/>
              <a:gd name="connsiteY3" fmla="*/ 435428 h 435428"/>
              <a:gd name="connsiteX4" fmla="*/ 8037877 w 8221886"/>
              <a:gd name="connsiteY4" fmla="*/ 273960 h 435428"/>
              <a:gd name="connsiteX5" fmla="*/ 8221886 w 8221886"/>
              <a:gd name="connsiteY5" fmla="*/ 97315 h 435428"/>
              <a:gd name="connsiteX6" fmla="*/ 8037270 w 8221886"/>
              <a:gd name="connsiteY6" fmla="*/ 0 h 435428"/>
              <a:gd name="connsiteX7" fmla="*/ 0 w 8221886"/>
              <a:gd name="connsiteY7" fmla="*/ 36297 h 435428"/>
              <a:gd name="connsiteX0" fmla="*/ 0 w 8535032"/>
              <a:gd name="connsiteY0" fmla="*/ 36297 h 435428"/>
              <a:gd name="connsiteX1" fmla="*/ 113988 w 8535032"/>
              <a:gd name="connsiteY1" fmla="*/ 309339 h 435428"/>
              <a:gd name="connsiteX2" fmla="*/ 1650984 w 8535032"/>
              <a:gd name="connsiteY2" fmla="*/ 287557 h 435428"/>
              <a:gd name="connsiteX3" fmla="*/ 1621956 w 8535032"/>
              <a:gd name="connsiteY3" fmla="*/ 435428 h 435428"/>
              <a:gd name="connsiteX4" fmla="*/ 8037877 w 8535032"/>
              <a:gd name="connsiteY4" fmla="*/ 273960 h 435428"/>
              <a:gd name="connsiteX5" fmla="*/ 8122412 w 8535032"/>
              <a:gd name="connsiteY5" fmla="*/ 173533 h 435428"/>
              <a:gd name="connsiteX6" fmla="*/ 8221886 w 8535032"/>
              <a:gd name="connsiteY6" fmla="*/ 97315 h 435428"/>
              <a:gd name="connsiteX7" fmla="*/ 8037270 w 8535032"/>
              <a:gd name="connsiteY7" fmla="*/ 0 h 435428"/>
              <a:gd name="connsiteX8" fmla="*/ 0 w 8535032"/>
              <a:gd name="connsiteY8" fmla="*/ 36297 h 435428"/>
              <a:gd name="connsiteX0" fmla="*/ 0 w 8535032"/>
              <a:gd name="connsiteY0" fmla="*/ 36297 h 435428"/>
              <a:gd name="connsiteX1" fmla="*/ 113988 w 8535032"/>
              <a:gd name="connsiteY1" fmla="*/ 309339 h 435428"/>
              <a:gd name="connsiteX2" fmla="*/ 1650984 w 8535032"/>
              <a:gd name="connsiteY2" fmla="*/ 287557 h 435428"/>
              <a:gd name="connsiteX3" fmla="*/ 1621956 w 8535032"/>
              <a:gd name="connsiteY3" fmla="*/ 435428 h 435428"/>
              <a:gd name="connsiteX4" fmla="*/ 8037877 w 8535032"/>
              <a:gd name="connsiteY4" fmla="*/ 273960 h 435428"/>
              <a:gd name="connsiteX5" fmla="*/ 8122412 w 8535032"/>
              <a:gd name="connsiteY5" fmla="*/ 173533 h 435428"/>
              <a:gd name="connsiteX6" fmla="*/ 8307150 w 8535032"/>
              <a:gd name="connsiteY6" fmla="*/ 8394 h 435428"/>
              <a:gd name="connsiteX7" fmla="*/ 8037270 w 8535032"/>
              <a:gd name="connsiteY7" fmla="*/ 0 h 435428"/>
              <a:gd name="connsiteX8" fmla="*/ 0 w 8535032"/>
              <a:gd name="connsiteY8" fmla="*/ 36297 h 435428"/>
              <a:gd name="connsiteX0" fmla="*/ 0 w 8582389"/>
              <a:gd name="connsiteY0" fmla="*/ 36297 h 435428"/>
              <a:gd name="connsiteX1" fmla="*/ 113988 w 8582389"/>
              <a:gd name="connsiteY1" fmla="*/ 309339 h 435428"/>
              <a:gd name="connsiteX2" fmla="*/ 1650984 w 8582389"/>
              <a:gd name="connsiteY2" fmla="*/ 287557 h 435428"/>
              <a:gd name="connsiteX3" fmla="*/ 1621956 w 8582389"/>
              <a:gd name="connsiteY3" fmla="*/ 435428 h 435428"/>
              <a:gd name="connsiteX4" fmla="*/ 8037877 w 8582389"/>
              <a:gd name="connsiteY4" fmla="*/ 273960 h 435428"/>
              <a:gd name="connsiteX5" fmla="*/ 8278729 w 8582389"/>
              <a:gd name="connsiteY5" fmla="*/ 154479 h 435428"/>
              <a:gd name="connsiteX6" fmla="*/ 8307150 w 8582389"/>
              <a:gd name="connsiteY6" fmla="*/ 8394 h 435428"/>
              <a:gd name="connsiteX7" fmla="*/ 8037270 w 8582389"/>
              <a:gd name="connsiteY7" fmla="*/ 0 h 435428"/>
              <a:gd name="connsiteX8" fmla="*/ 0 w 8582389"/>
              <a:gd name="connsiteY8" fmla="*/ 36297 h 435428"/>
              <a:gd name="connsiteX0" fmla="*/ 0 w 8602700"/>
              <a:gd name="connsiteY0" fmla="*/ 36297 h 435428"/>
              <a:gd name="connsiteX1" fmla="*/ 113988 w 8602700"/>
              <a:gd name="connsiteY1" fmla="*/ 309339 h 435428"/>
              <a:gd name="connsiteX2" fmla="*/ 1650984 w 8602700"/>
              <a:gd name="connsiteY2" fmla="*/ 287557 h 435428"/>
              <a:gd name="connsiteX3" fmla="*/ 1621956 w 8602700"/>
              <a:gd name="connsiteY3" fmla="*/ 435428 h 435428"/>
              <a:gd name="connsiteX4" fmla="*/ 8037877 w 8602700"/>
              <a:gd name="connsiteY4" fmla="*/ 273960 h 435428"/>
              <a:gd name="connsiteX5" fmla="*/ 8307148 w 8602700"/>
              <a:gd name="connsiteY5" fmla="*/ 268806 h 435428"/>
              <a:gd name="connsiteX6" fmla="*/ 8278729 w 8602700"/>
              <a:gd name="connsiteY6" fmla="*/ 154479 h 435428"/>
              <a:gd name="connsiteX7" fmla="*/ 8307150 w 8602700"/>
              <a:gd name="connsiteY7" fmla="*/ 8394 h 435428"/>
              <a:gd name="connsiteX8" fmla="*/ 8037270 w 8602700"/>
              <a:gd name="connsiteY8" fmla="*/ 0 h 435428"/>
              <a:gd name="connsiteX9" fmla="*/ 0 w 8602700"/>
              <a:gd name="connsiteY9" fmla="*/ 36297 h 435428"/>
              <a:gd name="connsiteX0" fmla="*/ 0 w 8524092"/>
              <a:gd name="connsiteY0" fmla="*/ 36297 h 435428"/>
              <a:gd name="connsiteX1" fmla="*/ 113988 w 8524092"/>
              <a:gd name="connsiteY1" fmla="*/ 309339 h 435428"/>
              <a:gd name="connsiteX2" fmla="*/ 1650984 w 8524092"/>
              <a:gd name="connsiteY2" fmla="*/ 287557 h 435428"/>
              <a:gd name="connsiteX3" fmla="*/ 1621956 w 8524092"/>
              <a:gd name="connsiteY3" fmla="*/ 435428 h 435428"/>
              <a:gd name="connsiteX4" fmla="*/ 8037877 w 8524092"/>
              <a:gd name="connsiteY4" fmla="*/ 273960 h 435428"/>
              <a:gd name="connsiteX5" fmla="*/ 8037147 w 8524092"/>
              <a:gd name="connsiteY5" fmla="*/ 160831 h 435428"/>
              <a:gd name="connsiteX6" fmla="*/ 8278729 w 8524092"/>
              <a:gd name="connsiteY6" fmla="*/ 154479 h 435428"/>
              <a:gd name="connsiteX7" fmla="*/ 8307150 w 8524092"/>
              <a:gd name="connsiteY7" fmla="*/ 8394 h 435428"/>
              <a:gd name="connsiteX8" fmla="*/ 8037270 w 8524092"/>
              <a:gd name="connsiteY8" fmla="*/ 0 h 435428"/>
              <a:gd name="connsiteX9" fmla="*/ 0 w 8524092"/>
              <a:gd name="connsiteY9" fmla="*/ 36297 h 435428"/>
              <a:gd name="connsiteX0" fmla="*/ 0 w 8310043"/>
              <a:gd name="connsiteY0" fmla="*/ 36297 h 435428"/>
              <a:gd name="connsiteX1" fmla="*/ 113988 w 8310043"/>
              <a:gd name="connsiteY1" fmla="*/ 309339 h 435428"/>
              <a:gd name="connsiteX2" fmla="*/ 1650984 w 8310043"/>
              <a:gd name="connsiteY2" fmla="*/ 287557 h 435428"/>
              <a:gd name="connsiteX3" fmla="*/ 1621956 w 8310043"/>
              <a:gd name="connsiteY3" fmla="*/ 435428 h 435428"/>
              <a:gd name="connsiteX4" fmla="*/ 8037877 w 8310043"/>
              <a:gd name="connsiteY4" fmla="*/ 273960 h 435428"/>
              <a:gd name="connsiteX5" fmla="*/ 8037147 w 8310043"/>
              <a:gd name="connsiteY5" fmla="*/ 160831 h 435428"/>
              <a:gd name="connsiteX6" fmla="*/ 8278729 w 8310043"/>
              <a:gd name="connsiteY6" fmla="*/ 154479 h 435428"/>
              <a:gd name="connsiteX7" fmla="*/ 8307150 w 8310043"/>
              <a:gd name="connsiteY7" fmla="*/ 8394 h 435428"/>
              <a:gd name="connsiteX8" fmla="*/ 8037270 w 8310043"/>
              <a:gd name="connsiteY8" fmla="*/ 0 h 435428"/>
              <a:gd name="connsiteX9" fmla="*/ 0 w 8310043"/>
              <a:gd name="connsiteY9" fmla="*/ 36297 h 435428"/>
              <a:gd name="connsiteX0" fmla="*/ 0 w 8307150"/>
              <a:gd name="connsiteY0" fmla="*/ 36297 h 435428"/>
              <a:gd name="connsiteX1" fmla="*/ 113988 w 8307150"/>
              <a:gd name="connsiteY1" fmla="*/ 309339 h 435428"/>
              <a:gd name="connsiteX2" fmla="*/ 1650984 w 8307150"/>
              <a:gd name="connsiteY2" fmla="*/ 287557 h 435428"/>
              <a:gd name="connsiteX3" fmla="*/ 1621956 w 8307150"/>
              <a:gd name="connsiteY3" fmla="*/ 435428 h 435428"/>
              <a:gd name="connsiteX4" fmla="*/ 8037877 w 8307150"/>
              <a:gd name="connsiteY4" fmla="*/ 273960 h 435428"/>
              <a:gd name="connsiteX5" fmla="*/ 8037147 w 8307150"/>
              <a:gd name="connsiteY5" fmla="*/ 160831 h 435428"/>
              <a:gd name="connsiteX6" fmla="*/ 8278729 w 8307150"/>
              <a:gd name="connsiteY6" fmla="*/ 154479 h 435428"/>
              <a:gd name="connsiteX7" fmla="*/ 8307150 w 8307150"/>
              <a:gd name="connsiteY7" fmla="*/ 8394 h 435428"/>
              <a:gd name="connsiteX8" fmla="*/ 8037270 w 8307150"/>
              <a:gd name="connsiteY8" fmla="*/ 0 h 435428"/>
              <a:gd name="connsiteX9" fmla="*/ 0 w 8307150"/>
              <a:gd name="connsiteY9" fmla="*/ 36297 h 435428"/>
              <a:gd name="connsiteX0" fmla="*/ 0 w 8307150"/>
              <a:gd name="connsiteY0" fmla="*/ 36297 h 435428"/>
              <a:gd name="connsiteX1" fmla="*/ 113988 w 8307150"/>
              <a:gd name="connsiteY1" fmla="*/ 309339 h 435428"/>
              <a:gd name="connsiteX2" fmla="*/ 1650984 w 8307150"/>
              <a:gd name="connsiteY2" fmla="*/ 287557 h 435428"/>
              <a:gd name="connsiteX3" fmla="*/ 1621956 w 8307150"/>
              <a:gd name="connsiteY3" fmla="*/ 435428 h 435428"/>
              <a:gd name="connsiteX4" fmla="*/ 8037877 w 8307150"/>
              <a:gd name="connsiteY4" fmla="*/ 273960 h 435428"/>
              <a:gd name="connsiteX5" fmla="*/ 8037147 w 8307150"/>
              <a:gd name="connsiteY5" fmla="*/ 160831 h 435428"/>
              <a:gd name="connsiteX6" fmla="*/ 8278729 w 8307150"/>
              <a:gd name="connsiteY6" fmla="*/ 154479 h 435428"/>
              <a:gd name="connsiteX7" fmla="*/ 8307150 w 8307150"/>
              <a:gd name="connsiteY7" fmla="*/ 8394 h 435428"/>
              <a:gd name="connsiteX8" fmla="*/ 8037270 w 8307150"/>
              <a:gd name="connsiteY8" fmla="*/ 0 h 435428"/>
              <a:gd name="connsiteX9" fmla="*/ 0 w 8307150"/>
              <a:gd name="connsiteY9" fmla="*/ 36297 h 435428"/>
              <a:gd name="connsiteX0" fmla="*/ 0 w 8307150"/>
              <a:gd name="connsiteY0" fmla="*/ 27903 h 427034"/>
              <a:gd name="connsiteX1" fmla="*/ 113988 w 8307150"/>
              <a:gd name="connsiteY1" fmla="*/ 300945 h 427034"/>
              <a:gd name="connsiteX2" fmla="*/ 1650984 w 8307150"/>
              <a:gd name="connsiteY2" fmla="*/ 279163 h 427034"/>
              <a:gd name="connsiteX3" fmla="*/ 1621956 w 8307150"/>
              <a:gd name="connsiteY3" fmla="*/ 427034 h 427034"/>
              <a:gd name="connsiteX4" fmla="*/ 8037877 w 8307150"/>
              <a:gd name="connsiteY4" fmla="*/ 265566 h 427034"/>
              <a:gd name="connsiteX5" fmla="*/ 8037147 w 8307150"/>
              <a:gd name="connsiteY5" fmla="*/ 152437 h 427034"/>
              <a:gd name="connsiteX6" fmla="*/ 8278729 w 8307150"/>
              <a:gd name="connsiteY6" fmla="*/ 146085 h 427034"/>
              <a:gd name="connsiteX7" fmla="*/ 8307150 w 8307150"/>
              <a:gd name="connsiteY7" fmla="*/ 0 h 427034"/>
              <a:gd name="connsiteX8" fmla="*/ 0 w 8307150"/>
              <a:gd name="connsiteY8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1650984 w 8307150"/>
              <a:gd name="connsiteY2" fmla="*/ 279163 h 427034"/>
              <a:gd name="connsiteX3" fmla="*/ 1621956 w 8307150"/>
              <a:gd name="connsiteY3" fmla="*/ 427034 h 427034"/>
              <a:gd name="connsiteX4" fmla="*/ 8037877 w 8307150"/>
              <a:gd name="connsiteY4" fmla="*/ 265566 h 427034"/>
              <a:gd name="connsiteX5" fmla="*/ 8037147 w 8307150"/>
              <a:gd name="connsiteY5" fmla="*/ 152437 h 427034"/>
              <a:gd name="connsiteX6" fmla="*/ 8278729 w 8307150"/>
              <a:gd name="connsiteY6" fmla="*/ 146085 h 427034"/>
              <a:gd name="connsiteX7" fmla="*/ 8307150 w 8307150"/>
              <a:gd name="connsiteY7" fmla="*/ 0 h 427034"/>
              <a:gd name="connsiteX8" fmla="*/ 0 w 8307150"/>
              <a:gd name="connsiteY8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1650984 w 8307150"/>
              <a:gd name="connsiteY3" fmla="*/ 279163 h 427034"/>
              <a:gd name="connsiteX4" fmla="*/ 1621956 w 8307150"/>
              <a:gd name="connsiteY4" fmla="*/ 427034 h 427034"/>
              <a:gd name="connsiteX5" fmla="*/ 8037877 w 8307150"/>
              <a:gd name="connsiteY5" fmla="*/ 265566 h 427034"/>
              <a:gd name="connsiteX6" fmla="*/ 8037147 w 8307150"/>
              <a:gd name="connsiteY6" fmla="*/ 152437 h 427034"/>
              <a:gd name="connsiteX7" fmla="*/ 8278729 w 8307150"/>
              <a:gd name="connsiteY7" fmla="*/ 146085 h 427034"/>
              <a:gd name="connsiteX8" fmla="*/ 8307150 w 8307150"/>
              <a:gd name="connsiteY8" fmla="*/ 0 h 427034"/>
              <a:gd name="connsiteX9" fmla="*/ 0 w 8307150"/>
              <a:gd name="connsiteY9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690261 w 8307150"/>
              <a:gd name="connsiteY3" fmla="*/ 260412 h 427034"/>
              <a:gd name="connsiteX4" fmla="*/ 1650984 w 8307150"/>
              <a:gd name="connsiteY4" fmla="*/ 279163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420259 w 8307150"/>
              <a:gd name="connsiteY3" fmla="*/ 412848 h 427034"/>
              <a:gd name="connsiteX4" fmla="*/ 1650984 w 8307150"/>
              <a:gd name="connsiteY4" fmla="*/ 279163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27034"/>
              <a:gd name="connsiteX1" fmla="*/ 57146 w 8307150"/>
              <a:gd name="connsiteY1" fmla="*/ 243782 h 427034"/>
              <a:gd name="connsiteX2" fmla="*/ 349206 w 8307150"/>
              <a:gd name="connsiteY2" fmla="*/ 247709 h 427034"/>
              <a:gd name="connsiteX3" fmla="*/ 420259 w 8307150"/>
              <a:gd name="connsiteY3" fmla="*/ 412848 h 427034"/>
              <a:gd name="connsiteX4" fmla="*/ 1650984 w 8307150"/>
              <a:gd name="connsiteY4" fmla="*/ 336326 h 427034"/>
              <a:gd name="connsiteX5" fmla="*/ 1621956 w 8307150"/>
              <a:gd name="connsiteY5" fmla="*/ 427034 h 427034"/>
              <a:gd name="connsiteX6" fmla="*/ 8037877 w 8307150"/>
              <a:gd name="connsiteY6" fmla="*/ 265566 h 427034"/>
              <a:gd name="connsiteX7" fmla="*/ 8037147 w 8307150"/>
              <a:gd name="connsiteY7" fmla="*/ 152437 h 427034"/>
              <a:gd name="connsiteX8" fmla="*/ 8278729 w 8307150"/>
              <a:gd name="connsiteY8" fmla="*/ 146085 h 427034"/>
              <a:gd name="connsiteX9" fmla="*/ 8307150 w 8307150"/>
              <a:gd name="connsiteY9" fmla="*/ 0 h 427034"/>
              <a:gd name="connsiteX10" fmla="*/ 0 w 8307150"/>
              <a:gd name="connsiteY10" fmla="*/ 27903 h 427034"/>
              <a:gd name="connsiteX0" fmla="*/ 0 w 8307150"/>
              <a:gd name="connsiteY0" fmla="*/ 27903 h 458791"/>
              <a:gd name="connsiteX1" fmla="*/ 57146 w 8307150"/>
              <a:gd name="connsiteY1" fmla="*/ 243782 h 458791"/>
              <a:gd name="connsiteX2" fmla="*/ 349206 w 8307150"/>
              <a:gd name="connsiteY2" fmla="*/ 247709 h 458791"/>
              <a:gd name="connsiteX3" fmla="*/ 420259 w 8307150"/>
              <a:gd name="connsiteY3" fmla="*/ 412848 h 458791"/>
              <a:gd name="connsiteX4" fmla="*/ 1650984 w 8307150"/>
              <a:gd name="connsiteY4" fmla="*/ 336326 h 458791"/>
              <a:gd name="connsiteX5" fmla="*/ 1678799 w 8307150"/>
              <a:gd name="connsiteY5" fmla="*/ 458791 h 458791"/>
              <a:gd name="connsiteX6" fmla="*/ 8037877 w 8307150"/>
              <a:gd name="connsiteY6" fmla="*/ 265566 h 458791"/>
              <a:gd name="connsiteX7" fmla="*/ 8037147 w 8307150"/>
              <a:gd name="connsiteY7" fmla="*/ 152437 h 458791"/>
              <a:gd name="connsiteX8" fmla="*/ 8278729 w 8307150"/>
              <a:gd name="connsiteY8" fmla="*/ 146085 h 458791"/>
              <a:gd name="connsiteX9" fmla="*/ 8307150 w 8307150"/>
              <a:gd name="connsiteY9" fmla="*/ 0 h 458791"/>
              <a:gd name="connsiteX10" fmla="*/ 0 w 8307150"/>
              <a:gd name="connsiteY10" fmla="*/ 27903 h 458791"/>
              <a:gd name="connsiteX0" fmla="*/ 0 w 8307150"/>
              <a:gd name="connsiteY0" fmla="*/ 27903 h 458791"/>
              <a:gd name="connsiteX1" fmla="*/ 57146 w 8307150"/>
              <a:gd name="connsiteY1" fmla="*/ 243782 h 458791"/>
              <a:gd name="connsiteX2" fmla="*/ 349206 w 8307150"/>
              <a:gd name="connsiteY2" fmla="*/ 247709 h 458791"/>
              <a:gd name="connsiteX3" fmla="*/ 420259 w 8307150"/>
              <a:gd name="connsiteY3" fmla="*/ 374739 h 458791"/>
              <a:gd name="connsiteX4" fmla="*/ 1650984 w 8307150"/>
              <a:gd name="connsiteY4" fmla="*/ 336326 h 458791"/>
              <a:gd name="connsiteX5" fmla="*/ 1678799 w 8307150"/>
              <a:gd name="connsiteY5" fmla="*/ 458791 h 458791"/>
              <a:gd name="connsiteX6" fmla="*/ 8037877 w 8307150"/>
              <a:gd name="connsiteY6" fmla="*/ 265566 h 458791"/>
              <a:gd name="connsiteX7" fmla="*/ 8037147 w 8307150"/>
              <a:gd name="connsiteY7" fmla="*/ 152437 h 458791"/>
              <a:gd name="connsiteX8" fmla="*/ 8278729 w 8307150"/>
              <a:gd name="connsiteY8" fmla="*/ 146085 h 458791"/>
              <a:gd name="connsiteX9" fmla="*/ 8307150 w 8307150"/>
              <a:gd name="connsiteY9" fmla="*/ 0 h 458791"/>
              <a:gd name="connsiteX10" fmla="*/ 0 w 8307150"/>
              <a:gd name="connsiteY10" fmla="*/ 27903 h 458791"/>
              <a:gd name="connsiteX0" fmla="*/ 0 w 8264518"/>
              <a:gd name="connsiteY0" fmla="*/ 2497 h 458791"/>
              <a:gd name="connsiteX1" fmla="*/ 14514 w 8264518"/>
              <a:gd name="connsiteY1" fmla="*/ 243782 h 458791"/>
              <a:gd name="connsiteX2" fmla="*/ 306574 w 8264518"/>
              <a:gd name="connsiteY2" fmla="*/ 247709 h 458791"/>
              <a:gd name="connsiteX3" fmla="*/ 377627 w 8264518"/>
              <a:gd name="connsiteY3" fmla="*/ 374739 h 458791"/>
              <a:gd name="connsiteX4" fmla="*/ 1608352 w 8264518"/>
              <a:gd name="connsiteY4" fmla="*/ 336326 h 458791"/>
              <a:gd name="connsiteX5" fmla="*/ 1636167 w 8264518"/>
              <a:gd name="connsiteY5" fmla="*/ 458791 h 458791"/>
              <a:gd name="connsiteX6" fmla="*/ 7995245 w 8264518"/>
              <a:gd name="connsiteY6" fmla="*/ 265566 h 458791"/>
              <a:gd name="connsiteX7" fmla="*/ 7994515 w 8264518"/>
              <a:gd name="connsiteY7" fmla="*/ 152437 h 458791"/>
              <a:gd name="connsiteX8" fmla="*/ 8236097 w 8264518"/>
              <a:gd name="connsiteY8" fmla="*/ 146085 h 458791"/>
              <a:gd name="connsiteX9" fmla="*/ 8264518 w 8264518"/>
              <a:gd name="connsiteY9" fmla="*/ 0 h 458791"/>
              <a:gd name="connsiteX10" fmla="*/ 0 w 8264518"/>
              <a:gd name="connsiteY10" fmla="*/ 2497 h 458791"/>
              <a:gd name="connsiteX0" fmla="*/ 13908 w 8278426"/>
              <a:gd name="connsiteY0" fmla="*/ 2497 h 458791"/>
              <a:gd name="connsiteX1" fmla="*/ 0 w 8278426"/>
              <a:gd name="connsiteY1" fmla="*/ 224728 h 458791"/>
              <a:gd name="connsiteX2" fmla="*/ 320482 w 8278426"/>
              <a:gd name="connsiteY2" fmla="*/ 247709 h 458791"/>
              <a:gd name="connsiteX3" fmla="*/ 391535 w 8278426"/>
              <a:gd name="connsiteY3" fmla="*/ 374739 h 458791"/>
              <a:gd name="connsiteX4" fmla="*/ 1622260 w 8278426"/>
              <a:gd name="connsiteY4" fmla="*/ 336326 h 458791"/>
              <a:gd name="connsiteX5" fmla="*/ 1650075 w 8278426"/>
              <a:gd name="connsiteY5" fmla="*/ 458791 h 458791"/>
              <a:gd name="connsiteX6" fmla="*/ 8009153 w 8278426"/>
              <a:gd name="connsiteY6" fmla="*/ 265566 h 458791"/>
              <a:gd name="connsiteX7" fmla="*/ 8008423 w 8278426"/>
              <a:gd name="connsiteY7" fmla="*/ 152437 h 458791"/>
              <a:gd name="connsiteX8" fmla="*/ 8250005 w 8278426"/>
              <a:gd name="connsiteY8" fmla="*/ 146085 h 458791"/>
              <a:gd name="connsiteX9" fmla="*/ 8278426 w 8278426"/>
              <a:gd name="connsiteY9" fmla="*/ 0 h 458791"/>
              <a:gd name="connsiteX10" fmla="*/ 13908 w 8278426"/>
              <a:gd name="connsiteY10" fmla="*/ 2497 h 458791"/>
              <a:gd name="connsiteX0" fmla="*/ 13908 w 8278426"/>
              <a:gd name="connsiteY0" fmla="*/ 2497 h 458791"/>
              <a:gd name="connsiteX1" fmla="*/ 0 w 8278426"/>
              <a:gd name="connsiteY1" fmla="*/ 224728 h 458791"/>
              <a:gd name="connsiteX2" fmla="*/ 334693 w 8278426"/>
              <a:gd name="connsiteY2" fmla="*/ 215951 h 458791"/>
              <a:gd name="connsiteX3" fmla="*/ 391535 w 8278426"/>
              <a:gd name="connsiteY3" fmla="*/ 374739 h 458791"/>
              <a:gd name="connsiteX4" fmla="*/ 1622260 w 8278426"/>
              <a:gd name="connsiteY4" fmla="*/ 336326 h 458791"/>
              <a:gd name="connsiteX5" fmla="*/ 1650075 w 8278426"/>
              <a:gd name="connsiteY5" fmla="*/ 458791 h 458791"/>
              <a:gd name="connsiteX6" fmla="*/ 8009153 w 8278426"/>
              <a:gd name="connsiteY6" fmla="*/ 265566 h 458791"/>
              <a:gd name="connsiteX7" fmla="*/ 8008423 w 8278426"/>
              <a:gd name="connsiteY7" fmla="*/ 152437 h 458791"/>
              <a:gd name="connsiteX8" fmla="*/ 8250005 w 8278426"/>
              <a:gd name="connsiteY8" fmla="*/ 146085 h 458791"/>
              <a:gd name="connsiteX9" fmla="*/ 8278426 w 8278426"/>
              <a:gd name="connsiteY9" fmla="*/ 0 h 458791"/>
              <a:gd name="connsiteX10" fmla="*/ 13908 w 8278426"/>
              <a:gd name="connsiteY10" fmla="*/ 2497 h 458791"/>
              <a:gd name="connsiteX0" fmla="*/ 0 w 8264518"/>
              <a:gd name="connsiteY0" fmla="*/ 2497 h 458791"/>
              <a:gd name="connsiteX1" fmla="*/ 28723 w 8264518"/>
              <a:gd name="connsiteY1" fmla="*/ 224728 h 458791"/>
              <a:gd name="connsiteX2" fmla="*/ 320785 w 8264518"/>
              <a:gd name="connsiteY2" fmla="*/ 215951 h 458791"/>
              <a:gd name="connsiteX3" fmla="*/ 377627 w 8264518"/>
              <a:gd name="connsiteY3" fmla="*/ 374739 h 458791"/>
              <a:gd name="connsiteX4" fmla="*/ 1608352 w 8264518"/>
              <a:gd name="connsiteY4" fmla="*/ 336326 h 458791"/>
              <a:gd name="connsiteX5" fmla="*/ 1636167 w 8264518"/>
              <a:gd name="connsiteY5" fmla="*/ 458791 h 458791"/>
              <a:gd name="connsiteX6" fmla="*/ 7995245 w 8264518"/>
              <a:gd name="connsiteY6" fmla="*/ 265566 h 458791"/>
              <a:gd name="connsiteX7" fmla="*/ 7994515 w 8264518"/>
              <a:gd name="connsiteY7" fmla="*/ 152437 h 458791"/>
              <a:gd name="connsiteX8" fmla="*/ 8236097 w 8264518"/>
              <a:gd name="connsiteY8" fmla="*/ 146085 h 458791"/>
              <a:gd name="connsiteX9" fmla="*/ 8264518 w 8264518"/>
              <a:gd name="connsiteY9" fmla="*/ 0 h 458791"/>
              <a:gd name="connsiteX10" fmla="*/ 0 w 8264518"/>
              <a:gd name="connsiteY10" fmla="*/ 2497 h 458791"/>
              <a:gd name="connsiteX0" fmla="*/ 0 w 8264518"/>
              <a:gd name="connsiteY0" fmla="*/ 21552 h 477846"/>
              <a:gd name="connsiteX1" fmla="*/ 28723 w 8264518"/>
              <a:gd name="connsiteY1" fmla="*/ 243783 h 477846"/>
              <a:gd name="connsiteX2" fmla="*/ 320785 w 8264518"/>
              <a:gd name="connsiteY2" fmla="*/ 235006 h 477846"/>
              <a:gd name="connsiteX3" fmla="*/ 377627 w 8264518"/>
              <a:gd name="connsiteY3" fmla="*/ 393794 h 477846"/>
              <a:gd name="connsiteX4" fmla="*/ 1608352 w 8264518"/>
              <a:gd name="connsiteY4" fmla="*/ 355381 h 477846"/>
              <a:gd name="connsiteX5" fmla="*/ 1636167 w 8264518"/>
              <a:gd name="connsiteY5" fmla="*/ 477846 h 477846"/>
              <a:gd name="connsiteX6" fmla="*/ 7995245 w 8264518"/>
              <a:gd name="connsiteY6" fmla="*/ 284621 h 477846"/>
              <a:gd name="connsiteX7" fmla="*/ 7994515 w 8264518"/>
              <a:gd name="connsiteY7" fmla="*/ 171492 h 477846"/>
              <a:gd name="connsiteX8" fmla="*/ 8236097 w 8264518"/>
              <a:gd name="connsiteY8" fmla="*/ 165140 h 477846"/>
              <a:gd name="connsiteX9" fmla="*/ 8264518 w 8264518"/>
              <a:gd name="connsiteY9" fmla="*/ 0 h 477846"/>
              <a:gd name="connsiteX10" fmla="*/ 0 w 8264518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284621 h 477846"/>
              <a:gd name="connsiteX7" fmla="*/ 7994515 w 8264519"/>
              <a:gd name="connsiteY7" fmla="*/ 171492 h 477846"/>
              <a:gd name="connsiteX8" fmla="*/ 8264519 w 8264519"/>
              <a:gd name="connsiteY8" fmla="*/ 146085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46085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888724"/>
              <a:gd name="connsiteY0" fmla="*/ 21552 h 477846"/>
              <a:gd name="connsiteX1" fmla="*/ 28723 w 8888724"/>
              <a:gd name="connsiteY1" fmla="*/ 243783 h 477846"/>
              <a:gd name="connsiteX2" fmla="*/ 320785 w 8888724"/>
              <a:gd name="connsiteY2" fmla="*/ 235006 h 477846"/>
              <a:gd name="connsiteX3" fmla="*/ 377627 w 8888724"/>
              <a:gd name="connsiteY3" fmla="*/ 393794 h 477846"/>
              <a:gd name="connsiteX4" fmla="*/ 1608352 w 8888724"/>
              <a:gd name="connsiteY4" fmla="*/ 355381 h 477846"/>
              <a:gd name="connsiteX5" fmla="*/ 1636167 w 8888724"/>
              <a:gd name="connsiteY5" fmla="*/ 477846 h 477846"/>
              <a:gd name="connsiteX6" fmla="*/ 7995245 w 8888724"/>
              <a:gd name="connsiteY6" fmla="*/ 310027 h 477846"/>
              <a:gd name="connsiteX7" fmla="*/ 7994515 w 8888724"/>
              <a:gd name="connsiteY7" fmla="*/ 171492 h 477846"/>
              <a:gd name="connsiteX8" fmla="*/ 8264519 w 8888724"/>
              <a:gd name="connsiteY8" fmla="*/ 171491 h 477846"/>
              <a:gd name="connsiteX9" fmla="*/ 8264518 w 8888724"/>
              <a:gd name="connsiteY9" fmla="*/ 0 h 477846"/>
              <a:gd name="connsiteX10" fmla="*/ 0 w 8888724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608352 w 8264519"/>
              <a:gd name="connsiteY4" fmla="*/ 355381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0 w 8264519"/>
              <a:gd name="connsiteY0" fmla="*/ 21552 h 477846"/>
              <a:gd name="connsiteX1" fmla="*/ 28723 w 8264519"/>
              <a:gd name="connsiteY1" fmla="*/ 243783 h 477846"/>
              <a:gd name="connsiteX2" fmla="*/ 320785 w 8264519"/>
              <a:gd name="connsiteY2" fmla="*/ 235006 h 477846"/>
              <a:gd name="connsiteX3" fmla="*/ 377627 w 8264519"/>
              <a:gd name="connsiteY3" fmla="*/ 393794 h 477846"/>
              <a:gd name="connsiteX4" fmla="*/ 1579931 w 8264519"/>
              <a:gd name="connsiteY4" fmla="*/ 380787 h 477846"/>
              <a:gd name="connsiteX5" fmla="*/ 1636167 w 8264519"/>
              <a:gd name="connsiteY5" fmla="*/ 477846 h 477846"/>
              <a:gd name="connsiteX6" fmla="*/ 7995245 w 8264519"/>
              <a:gd name="connsiteY6" fmla="*/ 310027 h 477846"/>
              <a:gd name="connsiteX7" fmla="*/ 7994515 w 8264519"/>
              <a:gd name="connsiteY7" fmla="*/ 171492 h 477846"/>
              <a:gd name="connsiteX8" fmla="*/ 8264519 w 8264519"/>
              <a:gd name="connsiteY8" fmla="*/ 171491 h 477846"/>
              <a:gd name="connsiteX9" fmla="*/ 8264518 w 8264519"/>
              <a:gd name="connsiteY9" fmla="*/ 0 h 477846"/>
              <a:gd name="connsiteX10" fmla="*/ 0 w 8264519"/>
              <a:gd name="connsiteY10" fmla="*/ 21552 h 477846"/>
              <a:gd name="connsiteX0" fmla="*/ 13909 w 8278428"/>
              <a:gd name="connsiteY0" fmla="*/ 21552 h 477846"/>
              <a:gd name="connsiteX1" fmla="*/ 0 w 8278428"/>
              <a:gd name="connsiteY1" fmla="*/ 231080 h 477846"/>
              <a:gd name="connsiteX2" fmla="*/ 334694 w 8278428"/>
              <a:gd name="connsiteY2" fmla="*/ 235006 h 477846"/>
              <a:gd name="connsiteX3" fmla="*/ 391536 w 8278428"/>
              <a:gd name="connsiteY3" fmla="*/ 393794 h 477846"/>
              <a:gd name="connsiteX4" fmla="*/ 1593840 w 8278428"/>
              <a:gd name="connsiteY4" fmla="*/ 380787 h 477846"/>
              <a:gd name="connsiteX5" fmla="*/ 1650076 w 8278428"/>
              <a:gd name="connsiteY5" fmla="*/ 477846 h 477846"/>
              <a:gd name="connsiteX6" fmla="*/ 8009154 w 8278428"/>
              <a:gd name="connsiteY6" fmla="*/ 310027 h 477846"/>
              <a:gd name="connsiteX7" fmla="*/ 8008424 w 8278428"/>
              <a:gd name="connsiteY7" fmla="*/ 171492 h 477846"/>
              <a:gd name="connsiteX8" fmla="*/ 8278428 w 8278428"/>
              <a:gd name="connsiteY8" fmla="*/ 171491 h 477846"/>
              <a:gd name="connsiteX9" fmla="*/ 8278427 w 8278428"/>
              <a:gd name="connsiteY9" fmla="*/ 0 h 477846"/>
              <a:gd name="connsiteX10" fmla="*/ 13909 w 8278428"/>
              <a:gd name="connsiteY10" fmla="*/ 21552 h 477846"/>
              <a:gd name="connsiteX0" fmla="*/ 0 w 8278730"/>
              <a:gd name="connsiteY0" fmla="*/ 34255 h 477846"/>
              <a:gd name="connsiteX1" fmla="*/ 302 w 8278730"/>
              <a:gd name="connsiteY1" fmla="*/ 231080 h 477846"/>
              <a:gd name="connsiteX2" fmla="*/ 334996 w 8278730"/>
              <a:gd name="connsiteY2" fmla="*/ 235006 h 477846"/>
              <a:gd name="connsiteX3" fmla="*/ 391838 w 8278730"/>
              <a:gd name="connsiteY3" fmla="*/ 393794 h 477846"/>
              <a:gd name="connsiteX4" fmla="*/ 1594142 w 8278730"/>
              <a:gd name="connsiteY4" fmla="*/ 380787 h 477846"/>
              <a:gd name="connsiteX5" fmla="*/ 1650378 w 8278730"/>
              <a:gd name="connsiteY5" fmla="*/ 477846 h 477846"/>
              <a:gd name="connsiteX6" fmla="*/ 8009456 w 8278730"/>
              <a:gd name="connsiteY6" fmla="*/ 310027 h 477846"/>
              <a:gd name="connsiteX7" fmla="*/ 8008726 w 8278730"/>
              <a:gd name="connsiteY7" fmla="*/ 171492 h 477846"/>
              <a:gd name="connsiteX8" fmla="*/ 8278730 w 8278730"/>
              <a:gd name="connsiteY8" fmla="*/ 171491 h 477846"/>
              <a:gd name="connsiteX9" fmla="*/ 8278729 w 8278730"/>
              <a:gd name="connsiteY9" fmla="*/ 0 h 477846"/>
              <a:gd name="connsiteX10" fmla="*/ 0 w 8278730"/>
              <a:gd name="connsiteY10" fmla="*/ 34255 h 477846"/>
              <a:gd name="connsiteX0" fmla="*/ 0 w 8278730"/>
              <a:gd name="connsiteY0" fmla="*/ 34255 h 477846"/>
              <a:gd name="connsiteX1" fmla="*/ 302 w 8278730"/>
              <a:gd name="connsiteY1" fmla="*/ 231080 h 477846"/>
              <a:gd name="connsiteX2" fmla="*/ 334996 w 8278730"/>
              <a:gd name="connsiteY2" fmla="*/ 235006 h 477846"/>
              <a:gd name="connsiteX3" fmla="*/ 391838 w 8278730"/>
              <a:gd name="connsiteY3" fmla="*/ 393794 h 477846"/>
              <a:gd name="connsiteX4" fmla="*/ 1594142 w 8278730"/>
              <a:gd name="connsiteY4" fmla="*/ 380787 h 477846"/>
              <a:gd name="connsiteX5" fmla="*/ 1650378 w 8278730"/>
              <a:gd name="connsiteY5" fmla="*/ 477846 h 477846"/>
              <a:gd name="connsiteX6" fmla="*/ 8009456 w 8278730"/>
              <a:gd name="connsiteY6" fmla="*/ 354488 h 477846"/>
              <a:gd name="connsiteX7" fmla="*/ 8008726 w 8278730"/>
              <a:gd name="connsiteY7" fmla="*/ 171492 h 477846"/>
              <a:gd name="connsiteX8" fmla="*/ 8278730 w 8278730"/>
              <a:gd name="connsiteY8" fmla="*/ 171491 h 477846"/>
              <a:gd name="connsiteX9" fmla="*/ 8278729 w 8278730"/>
              <a:gd name="connsiteY9" fmla="*/ 0 h 477846"/>
              <a:gd name="connsiteX10" fmla="*/ 0 w 8278730"/>
              <a:gd name="connsiteY10" fmla="*/ 34255 h 477846"/>
              <a:gd name="connsiteX0" fmla="*/ 0 w 8298729"/>
              <a:gd name="connsiteY0" fmla="*/ 34255 h 477846"/>
              <a:gd name="connsiteX1" fmla="*/ 302 w 8298729"/>
              <a:gd name="connsiteY1" fmla="*/ 231080 h 477846"/>
              <a:gd name="connsiteX2" fmla="*/ 334996 w 8298729"/>
              <a:gd name="connsiteY2" fmla="*/ 235006 h 477846"/>
              <a:gd name="connsiteX3" fmla="*/ 391838 w 8298729"/>
              <a:gd name="connsiteY3" fmla="*/ 393794 h 477846"/>
              <a:gd name="connsiteX4" fmla="*/ 1594142 w 8298729"/>
              <a:gd name="connsiteY4" fmla="*/ 380787 h 477846"/>
              <a:gd name="connsiteX5" fmla="*/ 1650378 w 8298729"/>
              <a:gd name="connsiteY5" fmla="*/ 477846 h 477846"/>
              <a:gd name="connsiteX6" fmla="*/ 8009456 w 8298729"/>
              <a:gd name="connsiteY6" fmla="*/ 354488 h 477846"/>
              <a:gd name="connsiteX7" fmla="*/ 8008726 w 8298729"/>
              <a:gd name="connsiteY7" fmla="*/ 190547 h 477846"/>
              <a:gd name="connsiteX8" fmla="*/ 8278730 w 8298729"/>
              <a:gd name="connsiteY8" fmla="*/ 171491 h 477846"/>
              <a:gd name="connsiteX9" fmla="*/ 8278729 w 8298729"/>
              <a:gd name="connsiteY9" fmla="*/ 0 h 477846"/>
              <a:gd name="connsiteX10" fmla="*/ 0 w 8298729"/>
              <a:gd name="connsiteY10" fmla="*/ 34255 h 477846"/>
              <a:gd name="connsiteX0" fmla="*/ 0 w 8281713"/>
              <a:gd name="connsiteY0" fmla="*/ 34255 h 477846"/>
              <a:gd name="connsiteX1" fmla="*/ 302 w 8281713"/>
              <a:gd name="connsiteY1" fmla="*/ 231080 h 477846"/>
              <a:gd name="connsiteX2" fmla="*/ 334996 w 8281713"/>
              <a:gd name="connsiteY2" fmla="*/ 235006 h 477846"/>
              <a:gd name="connsiteX3" fmla="*/ 391838 w 8281713"/>
              <a:gd name="connsiteY3" fmla="*/ 393794 h 477846"/>
              <a:gd name="connsiteX4" fmla="*/ 1594142 w 8281713"/>
              <a:gd name="connsiteY4" fmla="*/ 380787 h 477846"/>
              <a:gd name="connsiteX5" fmla="*/ 1650378 w 8281713"/>
              <a:gd name="connsiteY5" fmla="*/ 477846 h 477846"/>
              <a:gd name="connsiteX6" fmla="*/ 8009456 w 8281713"/>
              <a:gd name="connsiteY6" fmla="*/ 354488 h 477846"/>
              <a:gd name="connsiteX7" fmla="*/ 8008726 w 8281713"/>
              <a:gd name="connsiteY7" fmla="*/ 190547 h 477846"/>
              <a:gd name="connsiteX8" fmla="*/ 8250309 w 8281713"/>
              <a:gd name="connsiteY8" fmla="*/ 196897 h 477846"/>
              <a:gd name="connsiteX9" fmla="*/ 8278729 w 8281713"/>
              <a:gd name="connsiteY9" fmla="*/ 0 h 477846"/>
              <a:gd name="connsiteX10" fmla="*/ 0 w 8281713"/>
              <a:gd name="connsiteY10" fmla="*/ 34255 h 477846"/>
              <a:gd name="connsiteX0" fmla="*/ 0 w 8281713"/>
              <a:gd name="connsiteY0" fmla="*/ 34255 h 477846"/>
              <a:gd name="connsiteX1" fmla="*/ 302 w 8281713"/>
              <a:gd name="connsiteY1" fmla="*/ 231080 h 477846"/>
              <a:gd name="connsiteX2" fmla="*/ 334996 w 8281713"/>
              <a:gd name="connsiteY2" fmla="*/ 235006 h 477846"/>
              <a:gd name="connsiteX3" fmla="*/ 391838 w 8281713"/>
              <a:gd name="connsiteY3" fmla="*/ 393794 h 477846"/>
              <a:gd name="connsiteX4" fmla="*/ 1594142 w 8281713"/>
              <a:gd name="connsiteY4" fmla="*/ 380787 h 477846"/>
              <a:gd name="connsiteX5" fmla="*/ 1650378 w 8281713"/>
              <a:gd name="connsiteY5" fmla="*/ 477846 h 477846"/>
              <a:gd name="connsiteX6" fmla="*/ 8009456 w 8281713"/>
              <a:gd name="connsiteY6" fmla="*/ 354488 h 477846"/>
              <a:gd name="connsiteX7" fmla="*/ 8008726 w 8281713"/>
              <a:gd name="connsiteY7" fmla="*/ 190547 h 477846"/>
              <a:gd name="connsiteX8" fmla="*/ 8250309 w 8281713"/>
              <a:gd name="connsiteY8" fmla="*/ 196897 h 477846"/>
              <a:gd name="connsiteX9" fmla="*/ 8278729 w 8281713"/>
              <a:gd name="connsiteY9" fmla="*/ 0 h 477846"/>
              <a:gd name="connsiteX10" fmla="*/ 0 w 8281713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334996 w 8289007"/>
              <a:gd name="connsiteY2" fmla="*/ 235006 h 477846"/>
              <a:gd name="connsiteX3" fmla="*/ 391838 w 8289007"/>
              <a:gd name="connsiteY3" fmla="*/ 393794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391838 w 8289007"/>
              <a:gd name="connsiteY3" fmla="*/ 393794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94142 w 8289007"/>
              <a:gd name="connsiteY4" fmla="*/ 380787 h 477846"/>
              <a:gd name="connsiteX5" fmla="*/ 1650378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94142 w 8289007"/>
              <a:gd name="connsiteY4" fmla="*/ 380787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79499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1080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6612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88246 h 477846"/>
              <a:gd name="connsiteX4" fmla="*/ 1523930 w 8289007"/>
              <a:gd name="connsiteY4" fmla="*/ 386335 h 477846"/>
              <a:gd name="connsiteX5" fmla="*/ 154769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89007"/>
              <a:gd name="connsiteY0" fmla="*/ 34255 h 477846"/>
              <a:gd name="connsiteX1" fmla="*/ 302 w 8289007"/>
              <a:gd name="connsiteY1" fmla="*/ 233507 h 477846"/>
              <a:gd name="connsiteX2" fmla="*/ 250741 w 8289007"/>
              <a:gd name="connsiteY2" fmla="*/ 235006 h 477846"/>
              <a:gd name="connsiteX3" fmla="*/ 254925 w 8289007"/>
              <a:gd name="connsiteY3" fmla="*/ 395527 h 477846"/>
              <a:gd name="connsiteX4" fmla="*/ 1523930 w 8289007"/>
              <a:gd name="connsiteY4" fmla="*/ 386335 h 477846"/>
              <a:gd name="connsiteX5" fmla="*/ 1547693 w 8289007"/>
              <a:gd name="connsiteY5" fmla="*/ 477846 h 477846"/>
              <a:gd name="connsiteX6" fmla="*/ 8009456 w 8289007"/>
              <a:gd name="connsiteY6" fmla="*/ 354488 h 477846"/>
              <a:gd name="connsiteX7" fmla="*/ 8008726 w 8289007"/>
              <a:gd name="connsiteY7" fmla="*/ 190547 h 477846"/>
              <a:gd name="connsiteX8" fmla="*/ 8264519 w 8289007"/>
              <a:gd name="connsiteY8" fmla="*/ 171491 h 477846"/>
              <a:gd name="connsiteX9" fmla="*/ 8278729 w 8289007"/>
              <a:gd name="connsiteY9" fmla="*/ 0 h 477846"/>
              <a:gd name="connsiteX10" fmla="*/ 0 w 8289007"/>
              <a:gd name="connsiteY10" fmla="*/ 34255 h 477846"/>
              <a:gd name="connsiteX0" fmla="*/ 0 w 8278729"/>
              <a:gd name="connsiteY0" fmla="*/ 34255 h 477846"/>
              <a:gd name="connsiteX1" fmla="*/ 302 w 8278729"/>
              <a:gd name="connsiteY1" fmla="*/ 233507 h 477846"/>
              <a:gd name="connsiteX2" fmla="*/ 250741 w 8278729"/>
              <a:gd name="connsiteY2" fmla="*/ 235006 h 477846"/>
              <a:gd name="connsiteX3" fmla="*/ 254925 w 8278729"/>
              <a:gd name="connsiteY3" fmla="*/ 395527 h 477846"/>
              <a:gd name="connsiteX4" fmla="*/ 1523930 w 8278729"/>
              <a:gd name="connsiteY4" fmla="*/ 386335 h 477846"/>
              <a:gd name="connsiteX5" fmla="*/ 1547693 w 8278729"/>
              <a:gd name="connsiteY5" fmla="*/ 477846 h 477846"/>
              <a:gd name="connsiteX6" fmla="*/ 8009456 w 8278729"/>
              <a:gd name="connsiteY6" fmla="*/ 354488 h 477846"/>
              <a:gd name="connsiteX7" fmla="*/ 8008726 w 8278729"/>
              <a:gd name="connsiteY7" fmla="*/ 190547 h 477846"/>
              <a:gd name="connsiteX8" fmla="*/ 8264519 w 8278729"/>
              <a:gd name="connsiteY8" fmla="*/ 171491 h 477846"/>
              <a:gd name="connsiteX9" fmla="*/ 8278729 w 8278729"/>
              <a:gd name="connsiteY9" fmla="*/ 0 h 477846"/>
              <a:gd name="connsiteX10" fmla="*/ 0 w 8278729"/>
              <a:gd name="connsiteY10" fmla="*/ 34255 h 477846"/>
              <a:gd name="connsiteX0" fmla="*/ 0 w 8287596"/>
              <a:gd name="connsiteY0" fmla="*/ 23333 h 466924"/>
              <a:gd name="connsiteX1" fmla="*/ 302 w 8287596"/>
              <a:gd name="connsiteY1" fmla="*/ 222585 h 466924"/>
              <a:gd name="connsiteX2" fmla="*/ 250741 w 8287596"/>
              <a:gd name="connsiteY2" fmla="*/ 224084 h 466924"/>
              <a:gd name="connsiteX3" fmla="*/ 254925 w 8287596"/>
              <a:gd name="connsiteY3" fmla="*/ 384605 h 466924"/>
              <a:gd name="connsiteX4" fmla="*/ 1523930 w 8287596"/>
              <a:gd name="connsiteY4" fmla="*/ 375413 h 466924"/>
              <a:gd name="connsiteX5" fmla="*/ 1547693 w 8287596"/>
              <a:gd name="connsiteY5" fmla="*/ 466924 h 466924"/>
              <a:gd name="connsiteX6" fmla="*/ 8009456 w 8287596"/>
              <a:gd name="connsiteY6" fmla="*/ 343566 h 466924"/>
              <a:gd name="connsiteX7" fmla="*/ 8008726 w 8287596"/>
              <a:gd name="connsiteY7" fmla="*/ 179625 h 466924"/>
              <a:gd name="connsiteX8" fmla="*/ 8264519 w 8287596"/>
              <a:gd name="connsiteY8" fmla="*/ 160569 h 466924"/>
              <a:gd name="connsiteX9" fmla="*/ 8278729 w 8287596"/>
              <a:gd name="connsiteY9" fmla="*/ 0 h 466924"/>
              <a:gd name="connsiteX10" fmla="*/ 0 w 8287596"/>
              <a:gd name="connsiteY10" fmla="*/ 23333 h 466924"/>
              <a:gd name="connsiteX0" fmla="*/ 0 w 8300988"/>
              <a:gd name="connsiteY0" fmla="*/ 23333 h 466924"/>
              <a:gd name="connsiteX1" fmla="*/ 302 w 8300988"/>
              <a:gd name="connsiteY1" fmla="*/ 222585 h 466924"/>
              <a:gd name="connsiteX2" fmla="*/ 250741 w 8300988"/>
              <a:gd name="connsiteY2" fmla="*/ 224084 h 466924"/>
              <a:gd name="connsiteX3" fmla="*/ 254925 w 8300988"/>
              <a:gd name="connsiteY3" fmla="*/ 384605 h 466924"/>
              <a:gd name="connsiteX4" fmla="*/ 1523930 w 8300988"/>
              <a:gd name="connsiteY4" fmla="*/ 375413 h 466924"/>
              <a:gd name="connsiteX5" fmla="*/ 1547693 w 8300988"/>
              <a:gd name="connsiteY5" fmla="*/ 466924 h 466924"/>
              <a:gd name="connsiteX6" fmla="*/ 8009456 w 8300988"/>
              <a:gd name="connsiteY6" fmla="*/ 343566 h 466924"/>
              <a:gd name="connsiteX7" fmla="*/ 8008726 w 8300988"/>
              <a:gd name="connsiteY7" fmla="*/ 179625 h 466924"/>
              <a:gd name="connsiteX8" fmla="*/ 8282950 w 8300988"/>
              <a:gd name="connsiteY8" fmla="*/ 167850 h 466924"/>
              <a:gd name="connsiteX9" fmla="*/ 8278729 w 8300988"/>
              <a:gd name="connsiteY9" fmla="*/ 0 h 466924"/>
              <a:gd name="connsiteX10" fmla="*/ 0 w 8300988"/>
              <a:gd name="connsiteY10" fmla="*/ 23333 h 466924"/>
              <a:gd name="connsiteX0" fmla="*/ 0 w 8300988"/>
              <a:gd name="connsiteY0" fmla="*/ 23333 h 466924"/>
              <a:gd name="connsiteX1" fmla="*/ 302 w 8300988"/>
              <a:gd name="connsiteY1" fmla="*/ 222585 h 466924"/>
              <a:gd name="connsiteX2" fmla="*/ 250741 w 8300988"/>
              <a:gd name="connsiteY2" fmla="*/ 224084 h 466924"/>
              <a:gd name="connsiteX3" fmla="*/ 254925 w 8300988"/>
              <a:gd name="connsiteY3" fmla="*/ 384605 h 466924"/>
              <a:gd name="connsiteX4" fmla="*/ 1523930 w 8300988"/>
              <a:gd name="connsiteY4" fmla="*/ 375413 h 466924"/>
              <a:gd name="connsiteX5" fmla="*/ 1547693 w 8300988"/>
              <a:gd name="connsiteY5" fmla="*/ 466924 h 466924"/>
              <a:gd name="connsiteX6" fmla="*/ 8009456 w 8300988"/>
              <a:gd name="connsiteY6" fmla="*/ 343566 h 466924"/>
              <a:gd name="connsiteX7" fmla="*/ 8008726 w 8300988"/>
              <a:gd name="connsiteY7" fmla="*/ 179625 h 466924"/>
              <a:gd name="connsiteX8" fmla="*/ 8282950 w 8300988"/>
              <a:gd name="connsiteY8" fmla="*/ 167850 h 466924"/>
              <a:gd name="connsiteX9" fmla="*/ 8278729 w 8300988"/>
              <a:gd name="connsiteY9" fmla="*/ 0 h 466924"/>
              <a:gd name="connsiteX10" fmla="*/ 0 w 8300988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8008726 w 8282950"/>
              <a:gd name="connsiteY7" fmla="*/ 179625 h 466924"/>
              <a:gd name="connsiteX8" fmla="*/ 8282950 w 8282950"/>
              <a:gd name="connsiteY8" fmla="*/ 167850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8008726 w 8282950"/>
              <a:gd name="connsiteY7" fmla="*/ 179625 h 466924"/>
              <a:gd name="connsiteX8" fmla="*/ 8282950 w 8282950"/>
              <a:gd name="connsiteY8" fmla="*/ 173311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3311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9682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302881"/>
              <a:gd name="connsiteY0" fmla="*/ 23333 h 466924"/>
              <a:gd name="connsiteX1" fmla="*/ 302 w 8302881"/>
              <a:gd name="connsiteY1" fmla="*/ 222585 h 466924"/>
              <a:gd name="connsiteX2" fmla="*/ 250741 w 8302881"/>
              <a:gd name="connsiteY2" fmla="*/ 224084 h 466924"/>
              <a:gd name="connsiteX3" fmla="*/ 254925 w 8302881"/>
              <a:gd name="connsiteY3" fmla="*/ 384605 h 466924"/>
              <a:gd name="connsiteX4" fmla="*/ 1523930 w 8302881"/>
              <a:gd name="connsiteY4" fmla="*/ 375413 h 466924"/>
              <a:gd name="connsiteX5" fmla="*/ 1547693 w 8302881"/>
              <a:gd name="connsiteY5" fmla="*/ 466924 h 466924"/>
              <a:gd name="connsiteX6" fmla="*/ 8009456 w 8302881"/>
              <a:gd name="connsiteY6" fmla="*/ 343566 h 466924"/>
              <a:gd name="connsiteX7" fmla="*/ 7999511 w 8302881"/>
              <a:gd name="connsiteY7" fmla="*/ 192367 h 466924"/>
              <a:gd name="connsiteX8" fmla="*/ 8282950 w 8302881"/>
              <a:gd name="connsiteY8" fmla="*/ 179682 h 466924"/>
              <a:gd name="connsiteX9" fmla="*/ 8278729 w 8302881"/>
              <a:gd name="connsiteY9" fmla="*/ 0 h 466924"/>
              <a:gd name="connsiteX10" fmla="*/ 0 w 8302881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7999511 w 8282950"/>
              <a:gd name="connsiteY7" fmla="*/ 192367 h 466924"/>
              <a:gd name="connsiteX8" fmla="*/ 8282950 w 8282950"/>
              <a:gd name="connsiteY8" fmla="*/ 179682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8009456 w 8282950"/>
              <a:gd name="connsiteY6" fmla="*/ 343566 h 466924"/>
              <a:gd name="connsiteX7" fmla="*/ 7999511 w 8282950"/>
              <a:gd name="connsiteY7" fmla="*/ 192367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7999511 w 8282950"/>
              <a:gd name="connsiteY7" fmla="*/ 192367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391142"/>
              <a:gd name="connsiteY0" fmla="*/ 23333 h 466924"/>
              <a:gd name="connsiteX1" fmla="*/ 302 w 8391142"/>
              <a:gd name="connsiteY1" fmla="*/ 222585 h 466924"/>
              <a:gd name="connsiteX2" fmla="*/ 250741 w 8391142"/>
              <a:gd name="connsiteY2" fmla="*/ 224084 h 466924"/>
              <a:gd name="connsiteX3" fmla="*/ 254925 w 8391142"/>
              <a:gd name="connsiteY3" fmla="*/ 384605 h 466924"/>
              <a:gd name="connsiteX4" fmla="*/ 1523930 w 8391142"/>
              <a:gd name="connsiteY4" fmla="*/ 375413 h 466924"/>
              <a:gd name="connsiteX5" fmla="*/ 1547693 w 8391142"/>
              <a:gd name="connsiteY5" fmla="*/ 466924 h 466924"/>
              <a:gd name="connsiteX6" fmla="*/ 6811462 w 8391142"/>
              <a:gd name="connsiteY6" fmla="*/ 360556 h 466924"/>
              <a:gd name="connsiteX7" fmla="*/ 6807661 w 8391142"/>
              <a:gd name="connsiteY7" fmla="*/ 243337 h 466924"/>
              <a:gd name="connsiteX8" fmla="*/ 8282950 w 8391142"/>
              <a:gd name="connsiteY8" fmla="*/ 201526 h 466924"/>
              <a:gd name="connsiteX9" fmla="*/ 8278729 w 8391142"/>
              <a:gd name="connsiteY9" fmla="*/ 0 h 466924"/>
              <a:gd name="connsiteX10" fmla="*/ 0 w 8391142"/>
              <a:gd name="connsiteY10" fmla="*/ 23333 h 466924"/>
              <a:gd name="connsiteX0" fmla="*/ 0 w 8392962"/>
              <a:gd name="connsiteY0" fmla="*/ 23333 h 466924"/>
              <a:gd name="connsiteX1" fmla="*/ 302 w 8392962"/>
              <a:gd name="connsiteY1" fmla="*/ 222585 h 466924"/>
              <a:gd name="connsiteX2" fmla="*/ 250741 w 8392962"/>
              <a:gd name="connsiteY2" fmla="*/ 224084 h 466924"/>
              <a:gd name="connsiteX3" fmla="*/ 254925 w 8392962"/>
              <a:gd name="connsiteY3" fmla="*/ 384605 h 466924"/>
              <a:gd name="connsiteX4" fmla="*/ 1523930 w 8392962"/>
              <a:gd name="connsiteY4" fmla="*/ 375413 h 466924"/>
              <a:gd name="connsiteX5" fmla="*/ 1547693 w 8392962"/>
              <a:gd name="connsiteY5" fmla="*/ 466924 h 466924"/>
              <a:gd name="connsiteX6" fmla="*/ 6811462 w 8392962"/>
              <a:gd name="connsiteY6" fmla="*/ 360556 h 466924"/>
              <a:gd name="connsiteX7" fmla="*/ 6783087 w 8392962"/>
              <a:gd name="connsiteY7" fmla="*/ 253046 h 466924"/>
              <a:gd name="connsiteX8" fmla="*/ 8282950 w 8392962"/>
              <a:gd name="connsiteY8" fmla="*/ 201526 h 466924"/>
              <a:gd name="connsiteX9" fmla="*/ 8278729 w 8392962"/>
              <a:gd name="connsiteY9" fmla="*/ 0 h 466924"/>
              <a:gd name="connsiteX10" fmla="*/ 0 w 8392962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6783087 w 8282950"/>
              <a:gd name="connsiteY7" fmla="*/ 253046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82950"/>
              <a:gd name="connsiteY0" fmla="*/ 23333 h 466924"/>
              <a:gd name="connsiteX1" fmla="*/ 302 w 8282950"/>
              <a:gd name="connsiteY1" fmla="*/ 222585 h 466924"/>
              <a:gd name="connsiteX2" fmla="*/ 250741 w 8282950"/>
              <a:gd name="connsiteY2" fmla="*/ 224084 h 466924"/>
              <a:gd name="connsiteX3" fmla="*/ 254925 w 8282950"/>
              <a:gd name="connsiteY3" fmla="*/ 384605 h 466924"/>
              <a:gd name="connsiteX4" fmla="*/ 1523930 w 8282950"/>
              <a:gd name="connsiteY4" fmla="*/ 375413 h 466924"/>
              <a:gd name="connsiteX5" fmla="*/ 1547693 w 8282950"/>
              <a:gd name="connsiteY5" fmla="*/ 466924 h 466924"/>
              <a:gd name="connsiteX6" fmla="*/ 6811462 w 8282950"/>
              <a:gd name="connsiteY6" fmla="*/ 360556 h 466924"/>
              <a:gd name="connsiteX7" fmla="*/ 6783087 w 8282950"/>
              <a:gd name="connsiteY7" fmla="*/ 253046 h 466924"/>
              <a:gd name="connsiteX8" fmla="*/ 8282950 w 8282950"/>
              <a:gd name="connsiteY8" fmla="*/ 201526 h 466924"/>
              <a:gd name="connsiteX9" fmla="*/ 8278729 w 8282950"/>
              <a:gd name="connsiteY9" fmla="*/ 0 h 466924"/>
              <a:gd name="connsiteX10" fmla="*/ 0 w 8282950"/>
              <a:gd name="connsiteY10" fmla="*/ 23333 h 466924"/>
              <a:gd name="connsiteX0" fmla="*/ 0 w 8278729"/>
              <a:gd name="connsiteY0" fmla="*/ 23333 h 466924"/>
              <a:gd name="connsiteX1" fmla="*/ 302 w 8278729"/>
              <a:gd name="connsiteY1" fmla="*/ 222585 h 466924"/>
              <a:gd name="connsiteX2" fmla="*/ 250741 w 8278729"/>
              <a:gd name="connsiteY2" fmla="*/ 224084 h 466924"/>
              <a:gd name="connsiteX3" fmla="*/ 254925 w 8278729"/>
              <a:gd name="connsiteY3" fmla="*/ 384605 h 466924"/>
              <a:gd name="connsiteX4" fmla="*/ 1523930 w 8278729"/>
              <a:gd name="connsiteY4" fmla="*/ 375413 h 466924"/>
              <a:gd name="connsiteX5" fmla="*/ 1547693 w 8278729"/>
              <a:gd name="connsiteY5" fmla="*/ 466924 h 466924"/>
              <a:gd name="connsiteX6" fmla="*/ 6811462 w 8278729"/>
              <a:gd name="connsiteY6" fmla="*/ 360556 h 466924"/>
              <a:gd name="connsiteX7" fmla="*/ 6783087 w 8278729"/>
              <a:gd name="connsiteY7" fmla="*/ 253046 h 466924"/>
              <a:gd name="connsiteX8" fmla="*/ 8276806 w 8278729"/>
              <a:gd name="connsiteY8" fmla="*/ 218516 h 466924"/>
              <a:gd name="connsiteX9" fmla="*/ 8278729 w 8278729"/>
              <a:gd name="connsiteY9" fmla="*/ 0 h 466924"/>
              <a:gd name="connsiteX10" fmla="*/ 0 w 8278729"/>
              <a:gd name="connsiteY10" fmla="*/ 23333 h 466924"/>
              <a:gd name="connsiteX0" fmla="*/ 0 w 8387951"/>
              <a:gd name="connsiteY0" fmla="*/ 13624 h 457215"/>
              <a:gd name="connsiteX1" fmla="*/ 302 w 8387951"/>
              <a:gd name="connsiteY1" fmla="*/ 212876 h 457215"/>
              <a:gd name="connsiteX2" fmla="*/ 250741 w 8387951"/>
              <a:gd name="connsiteY2" fmla="*/ 214375 h 457215"/>
              <a:gd name="connsiteX3" fmla="*/ 254925 w 8387951"/>
              <a:gd name="connsiteY3" fmla="*/ 374896 h 457215"/>
              <a:gd name="connsiteX4" fmla="*/ 1523930 w 8387951"/>
              <a:gd name="connsiteY4" fmla="*/ 365704 h 457215"/>
              <a:gd name="connsiteX5" fmla="*/ 1547693 w 8387951"/>
              <a:gd name="connsiteY5" fmla="*/ 457215 h 457215"/>
              <a:gd name="connsiteX6" fmla="*/ 6811462 w 8387951"/>
              <a:gd name="connsiteY6" fmla="*/ 350847 h 457215"/>
              <a:gd name="connsiteX7" fmla="*/ 6783087 w 8387951"/>
              <a:gd name="connsiteY7" fmla="*/ 243337 h 457215"/>
              <a:gd name="connsiteX8" fmla="*/ 8276806 w 8387951"/>
              <a:gd name="connsiteY8" fmla="*/ 208807 h 457215"/>
              <a:gd name="connsiteX9" fmla="*/ 8278729 w 8387951"/>
              <a:gd name="connsiteY9" fmla="*/ 0 h 457215"/>
              <a:gd name="connsiteX10" fmla="*/ 0 w 8387951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386586"/>
              <a:gd name="connsiteY0" fmla="*/ 13624 h 457215"/>
              <a:gd name="connsiteX1" fmla="*/ 302 w 8386586"/>
              <a:gd name="connsiteY1" fmla="*/ 212876 h 457215"/>
              <a:gd name="connsiteX2" fmla="*/ 250741 w 8386586"/>
              <a:gd name="connsiteY2" fmla="*/ 214375 h 457215"/>
              <a:gd name="connsiteX3" fmla="*/ 254925 w 8386586"/>
              <a:gd name="connsiteY3" fmla="*/ 374896 h 457215"/>
              <a:gd name="connsiteX4" fmla="*/ 1523930 w 8386586"/>
              <a:gd name="connsiteY4" fmla="*/ 365704 h 457215"/>
              <a:gd name="connsiteX5" fmla="*/ 1547693 w 8386586"/>
              <a:gd name="connsiteY5" fmla="*/ 457215 h 457215"/>
              <a:gd name="connsiteX6" fmla="*/ 6811462 w 8386586"/>
              <a:gd name="connsiteY6" fmla="*/ 350847 h 457215"/>
              <a:gd name="connsiteX7" fmla="*/ 6801518 w 8386586"/>
              <a:gd name="connsiteY7" fmla="*/ 248191 h 457215"/>
              <a:gd name="connsiteX8" fmla="*/ 8276806 w 8386586"/>
              <a:gd name="connsiteY8" fmla="*/ 208807 h 457215"/>
              <a:gd name="connsiteX9" fmla="*/ 8278729 w 8386586"/>
              <a:gd name="connsiteY9" fmla="*/ 0 h 457215"/>
              <a:gd name="connsiteX10" fmla="*/ 0 w 8386586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47693 w 8278729"/>
              <a:gd name="connsiteY5" fmla="*/ 457215 h 457215"/>
              <a:gd name="connsiteX6" fmla="*/ 6811462 w 8278729"/>
              <a:gd name="connsiteY6" fmla="*/ 350847 h 457215"/>
              <a:gd name="connsiteX7" fmla="*/ 6801518 w 8278729"/>
              <a:gd name="connsiteY7" fmla="*/ 248191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  <a:gd name="connsiteX0" fmla="*/ 0 w 8519575"/>
              <a:gd name="connsiteY0" fmla="*/ 13624 h 457215"/>
              <a:gd name="connsiteX1" fmla="*/ 302 w 8519575"/>
              <a:gd name="connsiteY1" fmla="*/ 212876 h 457215"/>
              <a:gd name="connsiteX2" fmla="*/ 250741 w 8519575"/>
              <a:gd name="connsiteY2" fmla="*/ 214375 h 457215"/>
              <a:gd name="connsiteX3" fmla="*/ 254925 w 8519575"/>
              <a:gd name="connsiteY3" fmla="*/ 374896 h 457215"/>
              <a:gd name="connsiteX4" fmla="*/ 1523930 w 8519575"/>
              <a:gd name="connsiteY4" fmla="*/ 365704 h 457215"/>
              <a:gd name="connsiteX5" fmla="*/ 1547693 w 8519575"/>
              <a:gd name="connsiteY5" fmla="*/ 457215 h 457215"/>
              <a:gd name="connsiteX6" fmla="*/ 6811462 w 8519575"/>
              <a:gd name="connsiteY6" fmla="*/ 350847 h 457215"/>
              <a:gd name="connsiteX7" fmla="*/ 5006153 w 8519575"/>
              <a:gd name="connsiteY7" fmla="*/ 237911 h 457215"/>
              <a:gd name="connsiteX8" fmla="*/ 8276806 w 8519575"/>
              <a:gd name="connsiteY8" fmla="*/ 208807 h 457215"/>
              <a:gd name="connsiteX9" fmla="*/ 8278729 w 8519575"/>
              <a:gd name="connsiteY9" fmla="*/ 0 h 457215"/>
              <a:gd name="connsiteX10" fmla="*/ 0 w 8519575"/>
              <a:gd name="connsiteY10" fmla="*/ 13624 h 457215"/>
              <a:gd name="connsiteX0" fmla="*/ 0 w 8519575"/>
              <a:gd name="connsiteY0" fmla="*/ 13624 h 457215"/>
              <a:gd name="connsiteX1" fmla="*/ 302 w 8519575"/>
              <a:gd name="connsiteY1" fmla="*/ 212876 h 457215"/>
              <a:gd name="connsiteX2" fmla="*/ 250741 w 8519575"/>
              <a:gd name="connsiteY2" fmla="*/ 214375 h 457215"/>
              <a:gd name="connsiteX3" fmla="*/ 254925 w 8519575"/>
              <a:gd name="connsiteY3" fmla="*/ 374896 h 457215"/>
              <a:gd name="connsiteX4" fmla="*/ 1523930 w 8519575"/>
              <a:gd name="connsiteY4" fmla="*/ 365704 h 457215"/>
              <a:gd name="connsiteX5" fmla="*/ 1547693 w 8519575"/>
              <a:gd name="connsiteY5" fmla="*/ 457215 h 457215"/>
              <a:gd name="connsiteX6" fmla="*/ 5081146 w 8519575"/>
              <a:gd name="connsiteY6" fmla="*/ 381686 h 457215"/>
              <a:gd name="connsiteX7" fmla="*/ 5006153 w 8519575"/>
              <a:gd name="connsiteY7" fmla="*/ 237911 h 457215"/>
              <a:gd name="connsiteX8" fmla="*/ 8276806 w 8519575"/>
              <a:gd name="connsiteY8" fmla="*/ 208807 h 457215"/>
              <a:gd name="connsiteX9" fmla="*/ 8278729 w 8519575"/>
              <a:gd name="connsiteY9" fmla="*/ 0 h 457215"/>
              <a:gd name="connsiteX10" fmla="*/ 0 w 8519575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5081146 w 8551377"/>
              <a:gd name="connsiteY6" fmla="*/ 381686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716869 w 8551377"/>
              <a:gd name="connsiteY6" fmla="*/ 397106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638811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47693 w 8551377"/>
              <a:gd name="connsiteY5" fmla="*/ 457215 h 457215"/>
              <a:gd name="connsiteX6" fmla="*/ 4573762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551377"/>
              <a:gd name="connsiteY0" fmla="*/ 13624 h 457215"/>
              <a:gd name="connsiteX1" fmla="*/ 302 w 8551377"/>
              <a:gd name="connsiteY1" fmla="*/ 212876 h 457215"/>
              <a:gd name="connsiteX2" fmla="*/ 250741 w 8551377"/>
              <a:gd name="connsiteY2" fmla="*/ 214375 h 457215"/>
              <a:gd name="connsiteX3" fmla="*/ 254925 w 8551377"/>
              <a:gd name="connsiteY3" fmla="*/ 374896 h 457215"/>
              <a:gd name="connsiteX4" fmla="*/ 1523930 w 8551377"/>
              <a:gd name="connsiteY4" fmla="*/ 365704 h 457215"/>
              <a:gd name="connsiteX5" fmla="*/ 1521674 w 8551377"/>
              <a:gd name="connsiteY5" fmla="*/ 457215 h 457215"/>
              <a:gd name="connsiteX6" fmla="*/ 4573762 w 8551377"/>
              <a:gd name="connsiteY6" fmla="*/ 407385 h 457215"/>
              <a:gd name="connsiteX7" fmla="*/ 4576827 w 8551377"/>
              <a:gd name="connsiteY7" fmla="*/ 237911 h 457215"/>
              <a:gd name="connsiteX8" fmla="*/ 8276806 w 8551377"/>
              <a:gd name="connsiteY8" fmla="*/ 208807 h 457215"/>
              <a:gd name="connsiteX9" fmla="*/ 8278729 w 8551377"/>
              <a:gd name="connsiteY9" fmla="*/ 0 h 457215"/>
              <a:gd name="connsiteX10" fmla="*/ 0 w 8551377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21674 w 8278729"/>
              <a:gd name="connsiteY5" fmla="*/ 457215 h 457215"/>
              <a:gd name="connsiteX6" fmla="*/ 4573762 w 8278729"/>
              <a:gd name="connsiteY6" fmla="*/ 407385 h 457215"/>
              <a:gd name="connsiteX7" fmla="*/ 4576827 w 8278729"/>
              <a:gd name="connsiteY7" fmla="*/ 237911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  <a:gd name="connsiteX0" fmla="*/ 0 w 8554268"/>
              <a:gd name="connsiteY0" fmla="*/ 13624 h 457215"/>
              <a:gd name="connsiteX1" fmla="*/ 302 w 8554268"/>
              <a:gd name="connsiteY1" fmla="*/ 212876 h 457215"/>
              <a:gd name="connsiteX2" fmla="*/ 250741 w 8554268"/>
              <a:gd name="connsiteY2" fmla="*/ 214375 h 457215"/>
              <a:gd name="connsiteX3" fmla="*/ 254925 w 8554268"/>
              <a:gd name="connsiteY3" fmla="*/ 374896 h 457215"/>
              <a:gd name="connsiteX4" fmla="*/ 1523930 w 8554268"/>
              <a:gd name="connsiteY4" fmla="*/ 365704 h 457215"/>
              <a:gd name="connsiteX5" fmla="*/ 1521674 w 8554268"/>
              <a:gd name="connsiteY5" fmla="*/ 457215 h 457215"/>
              <a:gd name="connsiteX6" fmla="*/ 4573762 w 8554268"/>
              <a:gd name="connsiteY6" fmla="*/ 407385 h 457215"/>
              <a:gd name="connsiteX7" fmla="*/ 4537798 w 8554268"/>
              <a:gd name="connsiteY7" fmla="*/ 258470 h 457215"/>
              <a:gd name="connsiteX8" fmla="*/ 8276806 w 8554268"/>
              <a:gd name="connsiteY8" fmla="*/ 208807 h 457215"/>
              <a:gd name="connsiteX9" fmla="*/ 8278729 w 8554268"/>
              <a:gd name="connsiteY9" fmla="*/ 0 h 457215"/>
              <a:gd name="connsiteX10" fmla="*/ 0 w 8554268"/>
              <a:gd name="connsiteY10" fmla="*/ 13624 h 457215"/>
              <a:gd name="connsiteX0" fmla="*/ 0 w 8554268"/>
              <a:gd name="connsiteY0" fmla="*/ 13624 h 457215"/>
              <a:gd name="connsiteX1" fmla="*/ 302 w 8554268"/>
              <a:gd name="connsiteY1" fmla="*/ 212876 h 457215"/>
              <a:gd name="connsiteX2" fmla="*/ 250741 w 8554268"/>
              <a:gd name="connsiteY2" fmla="*/ 214375 h 457215"/>
              <a:gd name="connsiteX3" fmla="*/ 254925 w 8554268"/>
              <a:gd name="connsiteY3" fmla="*/ 374896 h 457215"/>
              <a:gd name="connsiteX4" fmla="*/ 1523930 w 8554268"/>
              <a:gd name="connsiteY4" fmla="*/ 365704 h 457215"/>
              <a:gd name="connsiteX5" fmla="*/ 1521674 w 8554268"/>
              <a:gd name="connsiteY5" fmla="*/ 457215 h 457215"/>
              <a:gd name="connsiteX6" fmla="*/ 4573762 w 8554268"/>
              <a:gd name="connsiteY6" fmla="*/ 407385 h 457215"/>
              <a:gd name="connsiteX7" fmla="*/ 4537798 w 8554268"/>
              <a:gd name="connsiteY7" fmla="*/ 258470 h 457215"/>
              <a:gd name="connsiteX8" fmla="*/ 8276806 w 8554268"/>
              <a:gd name="connsiteY8" fmla="*/ 208807 h 457215"/>
              <a:gd name="connsiteX9" fmla="*/ 8278729 w 8554268"/>
              <a:gd name="connsiteY9" fmla="*/ 0 h 457215"/>
              <a:gd name="connsiteX10" fmla="*/ 0 w 8554268"/>
              <a:gd name="connsiteY10" fmla="*/ 13624 h 457215"/>
              <a:gd name="connsiteX0" fmla="*/ 0 w 8278729"/>
              <a:gd name="connsiteY0" fmla="*/ 13624 h 457215"/>
              <a:gd name="connsiteX1" fmla="*/ 302 w 8278729"/>
              <a:gd name="connsiteY1" fmla="*/ 212876 h 457215"/>
              <a:gd name="connsiteX2" fmla="*/ 250741 w 8278729"/>
              <a:gd name="connsiteY2" fmla="*/ 214375 h 457215"/>
              <a:gd name="connsiteX3" fmla="*/ 254925 w 8278729"/>
              <a:gd name="connsiteY3" fmla="*/ 374896 h 457215"/>
              <a:gd name="connsiteX4" fmla="*/ 1523930 w 8278729"/>
              <a:gd name="connsiteY4" fmla="*/ 365704 h 457215"/>
              <a:gd name="connsiteX5" fmla="*/ 1521674 w 8278729"/>
              <a:gd name="connsiteY5" fmla="*/ 457215 h 457215"/>
              <a:gd name="connsiteX6" fmla="*/ 4573762 w 8278729"/>
              <a:gd name="connsiteY6" fmla="*/ 407385 h 457215"/>
              <a:gd name="connsiteX7" fmla="*/ 4537798 w 8278729"/>
              <a:gd name="connsiteY7" fmla="*/ 258470 h 457215"/>
              <a:gd name="connsiteX8" fmla="*/ 8276806 w 8278729"/>
              <a:gd name="connsiteY8" fmla="*/ 208807 h 457215"/>
              <a:gd name="connsiteX9" fmla="*/ 8278729 w 8278729"/>
              <a:gd name="connsiteY9" fmla="*/ 0 h 457215"/>
              <a:gd name="connsiteX10" fmla="*/ 0 w 8278729"/>
              <a:gd name="connsiteY10" fmla="*/ 13624 h 45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78729" h="457215">
                <a:moveTo>
                  <a:pt x="0" y="13624"/>
                </a:moveTo>
                <a:cubicBezTo>
                  <a:pt x="101" y="79232"/>
                  <a:pt x="201" y="147268"/>
                  <a:pt x="302" y="212876"/>
                </a:cubicBezTo>
                <a:lnTo>
                  <a:pt x="250741" y="214375"/>
                </a:lnTo>
                <a:lnTo>
                  <a:pt x="254925" y="374896"/>
                </a:lnTo>
                <a:lnTo>
                  <a:pt x="1523930" y="365704"/>
                </a:lnTo>
                <a:lnTo>
                  <a:pt x="1521674" y="457215"/>
                </a:lnTo>
                <a:lnTo>
                  <a:pt x="4573762" y="407385"/>
                </a:lnTo>
                <a:cubicBezTo>
                  <a:pt x="4574784" y="350894"/>
                  <a:pt x="4536776" y="314961"/>
                  <a:pt x="4537798" y="258470"/>
                </a:cubicBezTo>
                <a:lnTo>
                  <a:pt x="8276806" y="208807"/>
                </a:lnTo>
                <a:lnTo>
                  <a:pt x="8278729" y="0"/>
                </a:lnTo>
                <a:lnTo>
                  <a:pt x="0" y="1362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00">
              <a:solidFill>
                <a:srgbClr val="FF0000"/>
              </a:solidFill>
            </a:endParaRPr>
          </a:p>
        </p:txBody>
      </p:sp>
      <p:pic>
        <p:nvPicPr>
          <p:cNvPr id="2662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532059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1691680" y="3723878"/>
            <a:ext cx="7339117" cy="10403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prstClr val="white"/>
                </a:solidFill>
                <a:latin typeface="PF Din Text Comp Pro" panose="02000506020000020004" pitchFamily="2" charset="0"/>
                <a:ea typeface="+mn-ea"/>
                <a:cs typeface="+mn-cs"/>
              </a:defRPr>
            </a:lvl1pPr>
          </a:lstStyle>
          <a:p>
            <a:pPr algn="r" fontAlgn="base">
              <a:lnSpc>
                <a:spcPts val="2600"/>
              </a:lnSpc>
              <a:spcBef>
                <a:spcPts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PT Sans Narrow" panose="020B0506020203020204" pitchFamily="34" charset="-52"/>
              </a:rPr>
              <a:t>ПРЕДСЕДАТЕЛЬ КОМИТЕТА</a:t>
            </a:r>
          </a:p>
          <a:p>
            <a:pPr algn="r" fontAlgn="base">
              <a:lnSpc>
                <a:spcPts val="4000"/>
              </a:lnSpc>
              <a:spcBef>
                <a:spcPts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PT Sans Narrow" panose="020B0506020203020204" pitchFamily="34" charset="-52"/>
              </a:rPr>
              <a:t>Л. Бурак</a:t>
            </a:r>
            <a:endParaRPr lang="ru-RU" sz="2800" b="1" dirty="0">
              <a:solidFill>
                <a:srgbClr val="000000"/>
              </a:solidFill>
              <a:latin typeface="PT Sans Narrow" panose="020B0506020203020204" pitchFamily="34" charset="-52"/>
            </a:endParaRPr>
          </a:p>
        </p:txBody>
      </p:sp>
      <p:sp>
        <p:nvSpPr>
          <p:cNvPr id="27650" name="Text Box 19"/>
          <p:cNvSpPr txBox="1">
            <a:spLocks noChangeArrowheads="1"/>
          </p:cNvSpPr>
          <p:nvPr/>
        </p:nvSpPr>
        <p:spPr bwMode="auto">
          <a:xfrm>
            <a:off x="0" y="1059582"/>
            <a:ext cx="9125417" cy="275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FFFFFF"/>
                </a:solidFill>
                <a:latin typeface="PFDinTextCompPro-Medium" pitchFamily="2" charset="0"/>
                <a:cs typeface="Segoe UI" pitchFamily="34" charset="0"/>
              </a:rPr>
              <a:t>Коллегия комитета по местному самоуправлению, межнациональным </a:t>
            </a:r>
            <a:br>
              <a:rPr lang="ru-RU" sz="3600" dirty="0">
                <a:solidFill>
                  <a:srgbClr val="FFFFFF"/>
                </a:solidFill>
                <a:latin typeface="PFDinTextCompPro-Medium" pitchFamily="2" charset="0"/>
                <a:cs typeface="Segoe UI" pitchFamily="34" charset="0"/>
              </a:rPr>
            </a:br>
            <a:r>
              <a:rPr lang="ru-RU" sz="3600" dirty="0">
                <a:solidFill>
                  <a:srgbClr val="FFFFFF"/>
                </a:solidFill>
                <a:latin typeface="PFDinTextCompPro-Medium" pitchFamily="2" charset="0"/>
                <a:cs typeface="Segoe UI" pitchFamily="34" charset="0"/>
              </a:rPr>
              <a:t>и межконфессиональным отношениям Ленинградской области </a:t>
            </a:r>
          </a:p>
          <a:p>
            <a:pPr algn="ctr"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FFFFFF"/>
                </a:solidFill>
                <a:latin typeface="PFDinTextCompPro-Medium" pitchFamily="2" charset="0"/>
                <a:cs typeface="Segoe UI" pitchFamily="34" charset="0"/>
              </a:rPr>
              <a:t> </a:t>
            </a:r>
            <a:endParaRPr lang="ru-RU" sz="2800" dirty="0">
              <a:solidFill>
                <a:srgbClr val="FFFFFF"/>
              </a:solidFill>
              <a:latin typeface="PFDinTextCompPro-Medium" pitchFamily="2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9108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48115569"/>
              </p:ext>
            </p:extLst>
          </p:nvPr>
        </p:nvGraphicFramePr>
        <p:xfrm>
          <a:off x="1835696" y="1203598"/>
          <a:ext cx="5544616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788024" y="915566"/>
            <a:ext cx="352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Экономическое развитие</a:t>
            </a:r>
            <a:endParaRPr lang="ru-RU" sz="2200" dirty="0">
              <a:solidFill>
                <a:prstClr val="black"/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68144" y="1491630"/>
            <a:ext cx="2304256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80"/>
              </a:lnSpc>
            </a:pPr>
            <a:r>
              <a:rPr lang="ru-RU" sz="2200" dirty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4208" y="2355726"/>
            <a:ext cx="233975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80"/>
              </a:lnSpc>
            </a:pPr>
            <a:r>
              <a:rPr lang="ru-RU" sz="2200" dirty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Общее и дополнительное 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72200" y="3579862"/>
            <a:ext cx="2201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Культура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08104" y="4299942"/>
            <a:ext cx="3347864" cy="63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200" dirty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7544" y="4169450"/>
            <a:ext cx="3455368" cy="904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60"/>
              </a:lnSpc>
            </a:pPr>
            <a:r>
              <a:rPr lang="ru-RU" sz="2100" dirty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Жилищное </a:t>
            </a:r>
            <a:r>
              <a:rPr lang="ru-RU" sz="2100" dirty="0" smtClean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строительство </a:t>
            </a:r>
          </a:p>
          <a:p>
            <a:pPr algn="ctr">
              <a:lnSpc>
                <a:spcPts val="2060"/>
              </a:lnSpc>
            </a:pPr>
            <a:r>
              <a:rPr lang="ru-RU" sz="2100" dirty="0" smtClean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и </a:t>
            </a:r>
            <a:r>
              <a:rPr lang="ru-RU" sz="2100" dirty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обеспечение </a:t>
            </a:r>
            <a:r>
              <a:rPr lang="ru-RU" sz="2100" dirty="0" smtClean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граждан жильем</a:t>
            </a:r>
            <a:endParaRPr lang="ru-RU" sz="2100" dirty="0">
              <a:solidFill>
                <a:prstClr val="black"/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528" y="3147814"/>
            <a:ext cx="220155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</a:pPr>
            <a:r>
              <a:rPr lang="ru-RU" sz="2200" dirty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Жилищно-коммунальное </a:t>
            </a:r>
            <a:r>
              <a:rPr lang="ru-RU" sz="2200" dirty="0" smtClean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хозяйство</a:t>
            </a:r>
            <a:endParaRPr lang="ru-RU" sz="2200" dirty="0">
              <a:solidFill>
                <a:prstClr val="black"/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504" y="944036"/>
            <a:ext cx="3986720" cy="907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200" dirty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Энергосбережение и повышение энергетической эффективности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520" y="2067694"/>
            <a:ext cx="2375746" cy="907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200" dirty="0">
                <a:solidFill>
                  <a:prstClr val="black"/>
                </a:solidFill>
                <a:latin typeface="Constantia" panose="02030602050306030303" pitchFamily="18" charset="0"/>
                <a:cs typeface="Times New Roman" pitchFamily="18" charset="0"/>
              </a:rPr>
              <a:t>Организация муниципального управления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3848" y="242773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по направлениям</a:t>
            </a:r>
            <a:endParaRPr lang="ru-RU" sz="2800" b="1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7504" y="123478"/>
            <a:ext cx="8916898" cy="720080"/>
            <a:chOff x="2" y="132087"/>
            <a:chExt cx="9143994" cy="1252294"/>
          </a:xfrm>
          <a:solidFill>
            <a:srgbClr val="009900"/>
          </a:solidFill>
          <a:scene3d>
            <a:camera prst="orthographicFront"/>
            <a:lightRig rig="flat" dir="t"/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ts val="2600"/>
                </a:lnSpc>
                <a:spcBef>
                  <a:spcPct val="0"/>
                </a:spcBef>
              </a:pPr>
              <a:r>
                <a:rPr lang="ru-RU" sz="2800" b="1" dirty="0">
                  <a:latin typeface="Constantia" panose="02030602050306030303" pitchFamily="18" charset="0"/>
                </a:rPr>
                <a:t>Мониторинг проводится в соответствии с Указом Президента РФ от 28.04.2008 № 607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406303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183452632"/>
              </p:ext>
            </p:extLst>
          </p:nvPr>
        </p:nvGraphicFramePr>
        <p:xfrm>
          <a:off x="4932040" y="843558"/>
          <a:ext cx="4392488" cy="3960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107504" y="915566"/>
            <a:ext cx="5400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</a:t>
            </a:r>
            <a:r>
              <a:rPr lang="ru-RU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остановлением 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Губернатора Ленинградской области  </a:t>
            </a:r>
            <a:endParaRPr lang="ru-RU" sz="3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ts val="3000"/>
              </a:lnSpc>
            </a:pPr>
            <a:r>
              <a:rPr lang="ru-RU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 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12.03.2018 № </a:t>
            </a:r>
            <a:r>
              <a:rPr lang="ru-RU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10-пг утверждены показатели 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оценки результативности деятельности глав администраций муниципальных районов и городского округа Ленинградской </a:t>
            </a:r>
            <a:r>
              <a:rPr lang="ru-RU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области</a:t>
            </a:r>
          </a:p>
          <a:p>
            <a:pPr algn="ctr">
              <a:lnSpc>
                <a:spcPts val="3000"/>
              </a:lnSpc>
            </a:pPr>
            <a:r>
              <a:rPr lang="ru-RU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«Рейтинг 47»</a:t>
            </a:r>
            <a:endParaRPr lang="ru-RU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7504" y="123478"/>
            <a:ext cx="8916898" cy="596602"/>
            <a:chOff x="2" y="132087"/>
            <a:chExt cx="9143994" cy="1252294"/>
          </a:xfrm>
          <a:solidFill>
            <a:srgbClr val="009900"/>
          </a:solidFill>
          <a:scene3d>
            <a:camera prst="orthographicFront"/>
            <a:lightRig rig="flat" dir="t"/>
          </a:scene3d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atin typeface="Constantia" panose="02030602050306030303" pitchFamily="18" charset="0"/>
                </a:rPr>
                <a:t>«Рейтинг 47»</a:t>
              </a:r>
              <a:endParaRPr lang="ru-RU" sz="2800" b="1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34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95686"/>
            <a:ext cx="532059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1991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107504" y="123478"/>
            <a:ext cx="8916898" cy="1872208"/>
            <a:chOff x="2" y="132087"/>
            <a:chExt cx="9143994" cy="1252294"/>
          </a:xfrm>
          <a:solidFill>
            <a:srgbClr val="009900"/>
          </a:solidFill>
          <a:scene3d>
            <a:camera prst="orthographicFront"/>
            <a:lightRig rig="flat" dir="t"/>
          </a:scene3d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atin typeface="Constantia" panose="02030602050306030303" pitchFamily="18" charset="0"/>
                </a:rPr>
                <a:t>Организация </a:t>
              </a:r>
              <a:r>
                <a:rPr lang="ru-RU" sz="2800" b="1" dirty="0">
                  <a:latin typeface="Constantia" panose="02030602050306030303" pitchFamily="18" charset="0"/>
                </a:rPr>
                <a:t>повышения квалификации лиц, </a:t>
              </a:r>
              <a:br>
                <a:rPr lang="ru-RU" sz="2800" b="1" dirty="0">
                  <a:latin typeface="Constantia" panose="02030602050306030303" pitchFamily="18" charset="0"/>
                </a:rPr>
              </a:br>
              <a:r>
                <a:rPr lang="ru-RU" sz="2800" b="1" dirty="0">
                  <a:latin typeface="Constantia" panose="02030602050306030303" pitchFamily="18" charset="0"/>
                </a:rPr>
                <a:t>замещающих муниципальные должности и должности муниципальной службы в органах местного самоуправления муниципальных образований Ленинградской </a:t>
              </a:r>
              <a:r>
                <a:rPr lang="ru-RU" sz="2800" b="1" dirty="0" smtClean="0">
                  <a:latin typeface="Constantia" panose="02030602050306030303" pitchFamily="18" charset="0"/>
                </a:rPr>
                <a:t>области</a:t>
              </a:r>
              <a:endParaRPr lang="ru-RU" sz="2800" b="1" dirty="0">
                <a:latin typeface="Constantia" panose="02030602050306030303" pitchFamily="18" charset="0"/>
              </a:endParaRPr>
            </a:p>
          </p:txBody>
        </p:sp>
      </p:grp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74045" y="2283718"/>
            <a:ext cx="500062" cy="428625"/>
            <a:chOff x="271" y="845"/>
            <a:chExt cx="315" cy="270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83568" y="2067694"/>
            <a:ext cx="846043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400" b="1" dirty="0">
                <a:latin typeface="Constantia" panose="02030602050306030303" pitchFamily="18" charset="0"/>
              </a:rPr>
              <a:t>В рамках государственной программы за счет областного бюджета </a:t>
            </a:r>
            <a:r>
              <a:rPr lang="ru-RU" sz="2400" b="1" dirty="0" smtClean="0">
                <a:latin typeface="Constantia" panose="02030602050306030303" pitchFamily="18" charset="0"/>
              </a:rPr>
              <a:t>в </a:t>
            </a:r>
            <a:r>
              <a:rPr lang="ru-RU" sz="2400" b="1" dirty="0">
                <a:latin typeface="Constantia" panose="02030602050306030303" pitchFamily="18" charset="0"/>
              </a:rPr>
              <a:t>2018 году организовано повышение квалификации 250 человек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0" y="3147814"/>
            <a:ext cx="9129566" cy="1995687"/>
            <a:chOff x="0" y="3147814"/>
            <a:chExt cx="9129566" cy="1995687"/>
          </a:xfrm>
        </p:grpSpPr>
        <p:pic>
          <p:nvPicPr>
            <p:cNvPr id="3074" name="Picture 2" descr="C:\Users\Болдышева\Desktop\старый рабочий стол\Отчет коллегия, сборник, в закс\за 2018 год\коллегия\презентация\КОЛЛЕГИЯ 2019\Картинки повышение квалификации\88813b5668b444b8679f27ec83c65a6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" b="20369"/>
            <a:stretch/>
          </p:blipFill>
          <p:spPr bwMode="auto">
            <a:xfrm>
              <a:off x="2987824" y="3147815"/>
              <a:ext cx="3131840" cy="1995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tn_cheprasova\Desktop\Обучение 2017\Картинки повышение квалификации\rossiyskim-chinovnikam-priydetsya-izbavitsya-ot-schev-v-inostrannyh-bankah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2" r="6232" b="5128"/>
            <a:stretch/>
          </p:blipFill>
          <p:spPr bwMode="auto">
            <a:xfrm>
              <a:off x="0" y="3147814"/>
              <a:ext cx="2987824" cy="1995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4" t="-656" b="17311"/>
            <a:stretch/>
          </p:blipFill>
          <p:spPr bwMode="auto">
            <a:xfrm>
              <a:off x="6118858" y="3147814"/>
              <a:ext cx="3010708" cy="1995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090018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107504" y="123478"/>
            <a:ext cx="8916898" cy="720080"/>
            <a:chOff x="2" y="132087"/>
            <a:chExt cx="9143994" cy="1252294"/>
          </a:xfrm>
          <a:solidFill>
            <a:srgbClr val="009900"/>
          </a:solidFill>
          <a:scene3d>
            <a:camera prst="orthographicFront"/>
            <a:lightRig rig="flat" dir="t"/>
          </a:scene3d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Развитие системы защиты прав потребителей в Ленинградской области</a:t>
              </a:r>
            </a:p>
          </p:txBody>
        </p:sp>
      </p:grp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79512" y="4083918"/>
            <a:ext cx="500062" cy="428625"/>
            <a:chOff x="271" y="845"/>
            <a:chExt cx="315" cy="270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</p:grp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683568" y="1203598"/>
            <a:ext cx="47525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latin typeface="Constantia" panose="02030602050306030303" pitchFamily="18" charset="0"/>
              </a:rPr>
              <a:t>Обеспечена </a:t>
            </a:r>
            <a:r>
              <a:rPr lang="ru-RU" sz="2400" b="1" dirty="0">
                <a:latin typeface="Constantia" panose="02030602050306030303" pitchFamily="18" charset="0"/>
              </a:rPr>
              <a:t>деятельность </a:t>
            </a:r>
            <a:endParaRPr lang="ru-RU" sz="2400" b="1" dirty="0" smtClean="0">
              <a:latin typeface="Constantia" panose="02030602050306030303" pitchFamily="18" charset="0"/>
            </a:endParaRPr>
          </a:p>
          <a:p>
            <a:pPr>
              <a:lnSpc>
                <a:spcPts val="2400"/>
              </a:lnSpc>
            </a:pPr>
            <a:r>
              <a:rPr lang="ru-RU" sz="2400" b="1" dirty="0" smtClean="0">
                <a:latin typeface="Constantia" panose="02030602050306030303" pitchFamily="18" charset="0"/>
              </a:rPr>
              <a:t>18 </a:t>
            </a:r>
            <a:r>
              <a:rPr lang="ru-RU" sz="2400" b="1" dirty="0">
                <a:latin typeface="Constantia" panose="02030602050306030303" pitchFamily="18" charset="0"/>
              </a:rPr>
              <a:t>информационно-консультационных </a:t>
            </a:r>
            <a:r>
              <a:rPr lang="ru-RU" sz="2400" b="1" dirty="0" smtClean="0">
                <a:latin typeface="Constantia" panose="02030602050306030303" pitchFamily="18" charset="0"/>
              </a:rPr>
              <a:t>центров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683568" y="2355726"/>
            <a:ext cx="4635290" cy="132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latin typeface="Constantia" panose="02030602050306030303" pitchFamily="18" charset="0"/>
              </a:rPr>
              <a:t>Разработаны </a:t>
            </a:r>
            <a:r>
              <a:rPr lang="ru-RU" sz="2400" b="1" dirty="0">
                <a:latin typeface="Constantia" panose="02030602050306030303" pitchFamily="18" charset="0"/>
              </a:rPr>
              <a:t>и изданы информационно-справочные материалы по защите прав потребителей </a:t>
            </a:r>
            <a:endParaRPr lang="ru-RU" sz="2400" b="1" dirty="0" smtClean="0">
              <a:latin typeface="Constantia" panose="02030602050306030303" pitchFamily="18" charset="0"/>
            </a:endParaRP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683568" y="4011910"/>
            <a:ext cx="45632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 smtClean="0">
                <a:latin typeface="Constantia" panose="02030602050306030303" pitchFamily="18" charset="0"/>
              </a:rPr>
              <a:t>Организованы </a:t>
            </a:r>
            <a:r>
              <a:rPr lang="ru-RU" sz="2400" b="1" dirty="0">
                <a:latin typeface="Constantia" panose="02030602050306030303" pitchFamily="18" charset="0"/>
              </a:rPr>
              <a:t>и </a:t>
            </a:r>
            <a:r>
              <a:rPr lang="ru-RU" sz="2400" b="1" dirty="0" smtClean="0">
                <a:latin typeface="Constantia" panose="02030602050306030303" pitchFamily="18" charset="0"/>
              </a:rPr>
              <a:t>проведены обучающие семинары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  <p:grpSp>
        <p:nvGrpSpPr>
          <p:cNvPr id="35" name="Group 4"/>
          <p:cNvGrpSpPr>
            <a:grpSpLocks noChangeAspect="1"/>
          </p:cNvGrpSpPr>
          <p:nvPr/>
        </p:nvGrpSpPr>
        <p:grpSpPr bwMode="auto">
          <a:xfrm>
            <a:off x="179512" y="1275606"/>
            <a:ext cx="500062" cy="428625"/>
            <a:chOff x="271" y="845"/>
            <a:chExt cx="315" cy="270"/>
          </a:xfrm>
        </p:grpSpPr>
        <p:sp>
          <p:nvSpPr>
            <p:cNvPr id="3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37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endParaRPr>
            </a:p>
          </p:txBody>
        </p:sp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</p:grpSp>
      <p:grpSp>
        <p:nvGrpSpPr>
          <p:cNvPr id="39" name="Group 4"/>
          <p:cNvGrpSpPr>
            <a:grpSpLocks noChangeAspect="1"/>
          </p:cNvGrpSpPr>
          <p:nvPr/>
        </p:nvGrpSpPr>
        <p:grpSpPr bwMode="auto">
          <a:xfrm>
            <a:off x="179512" y="2427734"/>
            <a:ext cx="500062" cy="428625"/>
            <a:chOff x="271" y="845"/>
            <a:chExt cx="315" cy="270"/>
          </a:xfrm>
        </p:grpSpPr>
        <p:sp>
          <p:nvSpPr>
            <p:cNvPr id="4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41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endParaRPr>
            </a:p>
          </p:txBody>
        </p:sp>
        <p:sp>
          <p:nvSpPr>
            <p:cNvPr id="42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4" t="1294" b="2720"/>
          <a:stretch/>
        </p:blipFill>
        <p:spPr bwMode="auto">
          <a:xfrm>
            <a:off x="5796136" y="893199"/>
            <a:ext cx="3155010" cy="424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68525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Болдышева\AppData\Local\Microsoft\Windows\Temporary Internet Files\Content.Outlook\VLF00UTL\карта границ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" t="5660" r="756" b="355"/>
          <a:stretch/>
        </p:blipFill>
        <p:spPr bwMode="auto">
          <a:xfrm>
            <a:off x="1297103" y="627534"/>
            <a:ext cx="7838180" cy="4515966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283968" y="1059582"/>
            <a:ext cx="3240361" cy="1746457"/>
            <a:chOff x="3131851" y="1340618"/>
            <a:chExt cx="2794176" cy="2716233"/>
          </a:xfrm>
          <a:solidFill>
            <a:srgbClr val="0099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131851" y="1340618"/>
              <a:ext cx="2794176" cy="2716233"/>
            </a:xfrm>
            <a:prstGeom prst="roundRect">
              <a:avLst>
                <a:gd name="adj" fmla="val 10000"/>
              </a:avLst>
            </a:prstGeom>
            <a:grpFill/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7"/>
            <p:cNvSpPr/>
            <p:nvPr/>
          </p:nvSpPr>
          <p:spPr>
            <a:xfrm>
              <a:off x="3193945" y="1564603"/>
              <a:ext cx="2603252" cy="2118431"/>
            </a:xfrm>
            <a:prstGeom prst="rect">
              <a:avLst/>
            </a:prstGeom>
            <a:grpFill/>
            <a:sp3d z="-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825" tIns="123825" rIns="123825" bIns="123825" numCol="1" spcCol="1270" anchor="t" anchorCtr="0">
              <a:noAutofit/>
            </a:bodyPr>
            <a:lstStyle/>
            <a:p>
              <a:pPr marL="0" lvl="1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400" b="1" kern="1200" dirty="0" smtClean="0">
                  <a:solidFill>
                    <a:schemeClr val="bg1"/>
                  </a:solidFill>
                  <a:latin typeface="Constantia" panose="02030602050306030303" pitchFamily="18" charset="0"/>
                </a:rPr>
                <a:t>Территориальная организация местного самоуправления</a:t>
              </a:r>
              <a:endParaRPr lang="ru-RU" sz="24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7504" y="987574"/>
            <a:ext cx="2664296" cy="2592287"/>
            <a:chOff x="10439" y="953848"/>
            <a:chExt cx="2664296" cy="2806987"/>
          </a:xfrm>
          <a:solidFill>
            <a:srgbClr val="FF0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0439" y="953848"/>
              <a:ext cx="2657367" cy="2806987"/>
            </a:xfrm>
            <a:prstGeom prst="roundRect">
              <a:avLst>
                <a:gd name="adj" fmla="val 10000"/>
              </a:avLst>
            </a:prstGeom>
            <a:grpFill/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75036" y="1174389"/>
              <a:ext cx="2599699" cy="2076296"/>
            </a:xfrm>
            <a:prstGeom prst="rect">
              <a:avLst/>
            </a:prstGeom>
            <a:grpFill/>
            <a:sp3d z="-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825" tIns="123825" rIns="123825" bIns="123825" numCol="1" spcCol="1270" anchor="t" anchorCtr="0">
              <a:noAutofit/>
            </a:bodyPr>
            <a:lstStyle/>
            <a:p>
              <a:pPr marL="0" lvl="1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800" b="1" kern="1200" dirty="0" smtClean="0">
                  <a:solidFill>
                    <a:schemeClr val="bg1"/>
                  </a:solidFill>
                  <a:latin typeface="Constantia" panose="02030602050306030303" pitchFamily="18" charset="0"/>
                </a:rPr>
                <a:t>+ направление работы Комитета</a:t>
              </a:r>
              <a:endParaRPr lang="ru-RU" sz="2800" b="1" kern="1200" dirty="0">
                <a:solidFill>
                  <a:schemeClr val="bg1"/>
                </a:solidFill>
                <a:latin typeface="Constantia" panose="02030602050306030303" pitchFamily="18" charset="0"/>
              </a:endParaRPr>
            </a:p>
          </p:txBody>
        </p:sp>
      </p:grpSp>
      <p:sp>
        <p:nvSpPr>
          <p:cNvPr id="29" name="Стрелка вправо 28"/>
          <p:cNvSpPr/>
          <p:nvPr/>
        </p:nvSpPr>
        <p:spPr>
          <a:xfrm>
            <a:off x="2843809" y="1923678"/>
            <a:ext cx="1368152" cy="647968"/>
          </a:xfrm>
          <a:prstGeom prst="rightArrow">
            <a:avLst/>
          </a:prstGeom>
          <a:solidFill>
            <a:srgbClr val="0099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229871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:\321 Шиманова\ДОКЛАДЫ\КОЛЛЕГИЯ 2019\Межнац департамент\Диск Армас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6" t="5883" r="34427" b="6275"/>
          <a:stretch/>
        </p:blipFill>
        <p:spPr bwMode="auto">
          <a:xfrm>
            <a:off x="4788024" y="1275606"/>
            <a:ext cx="4323607" cy="3495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96602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179512" y="765842"/>
            <a:ext cx="8784976" cy="46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по направлению ведется </a:t>
            </a:r>
            <a:r>
              <a:rPr lang="ru-RU" sz="24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24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подпрограмм:</a:t>
            </a:r>
            <a:endParaRPr lang="ru-RU" sz="2400" b="1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179512" y="1347614"/>
            <a:ext cx="4716016" cy="16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 dirty="0" smtClean="0">
                <a:latin typeface="Constantia" panose="02030602050306030303" pitchFamily="18" charset="0"/>
              </a:rPr>
              <a:t>«</a:t>
            </a:r>
            <a:r>
              <a:rPr lang="ru-RU" sz="2400" b="1" dirty="0">
                <a:latin typeface="Constantia" panose="02030602050306030303" pitchFamily="18" charset="0"/>
              </a:rPr>
              <a:t>Гармонизация межнациональных </a:t>
            </a:r>
            <a:r>
              <a:rPr lang="ru-RU" sz="2400" b="1" dirty="0" smtClean="0">
                <a:latin typeface="Constantia" panose="02030602050306030303" pitchFamily="18" charset="0"/>
              </a:rPr>
              <a:t>и межконфессиональных </a:t>
            </a:r>
            <a:r>
              <a:rPr lang="ru-RU" sz="2400" b="1" dirty="0">
                <a:latin typeface="Constantia" panose="02030602050306030303" pitchFamily="18" charset="0"/>
              </a:rPr>
              <a:t>отношений в Ленинградской области</a:t>
            </a:r>
            <a:r>
              <a:rPr lang="ru-RU" sz="2400" b="1" dirty="0" smtClean="0">
                <a:latin typeface="Constantia" panose="02030602050306030303" pitchFamily="18" charset="0"/>
              </a:rPr>
              <a:t>»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251520" y="3219822"/>
            <a:ext cx="4860032" cy="16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 dirty="0" smtClean="0">
                <a:latin typeface="Constantia" panose="02030602050306030303" pitchFamily="18" charset="0"/>
              </a:rPr>
              <a:t>«Поддержка этнокультурной </a:t>
            </a:r>
            <a:r>
              <a:rPr lang="ru-RU" sz="2400" b="1" dirty="0">
                <a:latin typeface="Constantia" panose="02030602050306030303" pitchFamily="18" charset="0"/>
              </a:rPr>
              <a:t>самобытности коренных малочисленных народов, проживающих на </a:t>
            </a:r>
            <a:r>
              <a:rPr lang="ru-RU" sz="2400" b="1" dirty="0" smtClean="0">
                <a:latin typeface="Constantia" panose="02030602050306030303" pitchFamily="18" charset="0"/>
              </a:rPr>
              <a:t>территории Ленинградской </a:t>
            </a:r>
            <a:r>
              <a:rPr lang="ru-RU" sz="2400" b="1" dirty="0">
                <a:latin typeface="Constantia" panose="02030602050306030303" pitchFamily="18" charset="0"/>
              </a:rPr>
              <a:t>области</a:t>
            </a:r>
            <a:r>
              <a:rPr lang="ru-RU" sz="2400" b="1" dirty="0" smtClean="0">
                <a:latin typeface="Constantia" panose="02030602050306030303" pitchFamily="18" charset="0"/>
              </a:rPr>
              <a:t>»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>
            <a:off x="107504" y="1491630"/>
            <a:ext cx="373062" cy="301625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38" name="Freeform 5"/>
          <p:cNvSpPr>
            <a:spLocks/>
          </p:cNvSpPr>
          <p:nvPr/>
        </p:nvSpPr>
        <p:spPr bwMode="auto">
          <a:xfrm>
            <a:off x="107504" y="3435846"/>
            <a:ext cx="373062" cy="301625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60866731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96602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79512" y="1275606"/>
            <a:ext cx="8784976" cy="3456384"/>
            <a:chOff x="1304" y="1059582"/>
            <a:chExt cx="8814325" cy="3456384"/>
          </a:xfrm>
        </p:grpSpPr>
        <p:pic>
          <p:nvPicPr>
            <p:cNvPr id="6148" name="Picture 4" descr="U:\321 Шиманова\ДОКЛАДЫ\КОЛЛЕГИЯ 2019\Межнац департамент\Курсы языков КМО ЛО 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" r="6000"/>
            <a:stretch/>
          </p:blipFill>
          <p:spPr bwMode="auto">
            <a:xfrm>
              <a:off x="4279125" y="1059582"/>
              <a:ext cx="4536504" cy="34532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U:\321 Шиманова\ДОКЛАДЫ\КОЛЛЕГИЯ 2019\Межнац департамент\Курсы языков КМН ЛО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1059582"/>
              <a:ext cx="4459560" cy="34563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07504" y="843558"/>
            <a:ext cx="892899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b="1" dirty="0">
                <a:latin typeface="Constantia" panose="02030602050306030303" pitchFamily="18" charset="0"/>
              </a:rPr>
              <a:t>и</a:t>
            </a:r>
            <a:r>
              <a:rPr lang="ru-RU" sz="2400" b="1" dirty="0" smtClean="0">
                <a:latin typeface="Constantia" panose="02030602050306030303" pitchFamily="18" charset="0"/>
              </a:rPr>
              <a:t>зучение </a:t>
            </a:r>
            <a:r>
              <a:rPr lang="ru-RU" sz="2400" b="1" dirty="0">
                <a:latin typeface="Constantia" panose="02030602050306030303" pitchFamily="18" charset="0"/>
              </a:rPr>
              <a:t>языков коренных малочисленных народов</a:t>
            </a:r>
          </a:p>
        </p:txBody>
      </p:sp>
    </p:spTree>
    <p:extLst>
      <p:ext uri="{BB962C8B-B14F-4D97-AF65-F5344CB8AC3E}">
        <p14:creationId xmlns:p14="http://schemas.microsoft.com/office/powerpoint/2010/main" val="409539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96602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79512" y="1347614"/>
            <a:ext cx="8815792" cy="3456384"/>
            <a:chOff x="107504" y="1059582"/>
            <a:chExt cx="8887800" cy="3456384"/>
          </a:xfrm>
        </p:grpSpPr>
        <p:pic>
          <p:nvPicPr>
            <p:cNvPr id="6146" name="Picture 2" descr="U:\321 Шиманова\ДОКЛАДЫ\КОЛЛЕГИЯ 2019\Межнац департамент\Оятский умелец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6"/>
            <a:stretch/>
          </p:blipFill>
          <p:spPr bwMode="auto">
            <a:xfrm>
              <a:off x="107504" y="1059582"/>
              <a:ext cx="4608512" cy="34563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U:\321 Шиманова\ДОКЛАДЫ\КОЛЛЕГИЯ 2019\Межнац департамент\Троицкая ярмарка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0"/>
            <a:stretch/>
          </p:blipFill>
          <p:spPr bwMode="auto">
            <a:xfrm>
              <a:off x="4211960" y="1059582"/>
              <a:ext cx="4783344" cy="34358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07504" y="699542"/>
            <a:ext cx="892899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b="1" dirty="0" smtClean="0">
                <a:latin typeface="Constantia" panose="02030602050306030303" pitchFamily="18" charset="0"/>
              </a:rPr>
              <a:t>практические </a:t>
            </a:r>
            <a:r>
              <a:rPr lang="ru-RU" sz="2400" b="1" dirty="0">
                <a:latin typeface="Constantia" panose="02030602050306030303" pitchFamily="18" charset="0"/>
              </a:rPr>
              <a:t>семинары по народным промыслам, мастер-классы  </a:t>
            </a:r>
          </a:p>
        </p:txBody>
      </p:sp>
    </p:spTree>
    <p:extLst>
      <p:ext uri="{BB962C8B-B14F-4D97-AF65-F5344CB8AC3E}">
        <p14:creationId xmlns:p14="http://schemas.microsoft.com/office/powerpoint/2010/main" val="101596260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96602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07504" y="1419622"/>
            <a:ext cx="8892480" cy="3483731"/>
            <a:chOff x="107504" y="915566"/>
            <a:chExt cx="8892480" cy="3483731"/>
          </a:xfrm>
        </p:grpSpPr>
        <p:pic>
          <p:nvPicPr>
            <p:cNvPr id="8195" name="Picture 3" descr="C:\Users\Болдышева\Desktop\старый рабочий стол\Отчет коллегия, сборник, в закс\за 2018 год\коллегия\презентация\Межнац департамент\Энарне ма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2" t="-392" r="7795" b="392"/>
            <a:stretch/>
          </p:blipFill>
          <p:spPr bwMode="auto">
            <a:xfrm>
              <a:off x="107504" y="915566"/>
              <a:ext cx="4503762" cy="34837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C:\Users\Болдышева\Desktop\старый рабочий стол\Отчет коллегия, сборник, в закс\за 2018 год\коллегия\презентация\Межнац департамент\древо жизни 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9" r="-1"/>
            <a:stretch/>
          </p:blipFill>
          <p:spPr bwMode="auto">
            <a:xfrm>
              <a:off x="4427984" y="915566"/>
              <a:ext cx="4572000" cy="34563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07505" y="771550"/>
            <a:ext cx="892899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b="1" dirty="0">
                <a:latin typeface="Constantia" panose="02030602050306030303" pitchFamily="18" charset="0"/>
              </a:rPr>
              <a:t>поддержка национально-культурных </a:t>
            </a:r>
            <a:r>
              <a:rPr lang="ru-RU" sz="2400" b="1" dirty="0" smtClean="0">
                <a:latin typeface="Constantia" panose="02030602050306030303" pitchFamily="18" charset="0"/>
              </a:rPr>
              <a:t>некоммерческих организаций </a:t>
            </a:r>
            <a:r>
              <a:rPr lang="ru-RU" sz="2400" b="1" dirty="0">
                <a:latin typeface="Constantia" panose="02030602050306030303" pitchFamily="18" charset="0"/>
              </a:rPr>
              <a:t>коренных малочисленных народов</a:t>
            </a:r>
          </a:p>
        </p:txBody>
      </p:sp>
    </p:spTree>
    <p:extLst>
      <p:ext uri="{BB962C8B-B14F-4D97-AF65-F5344CB8AC3E}">
        <p14:creationId xmlns:p14="http://schemas.microsoft.com/office/powerpoint/2010/main" val="153395523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96602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07504" y="1275606"/>
            <a:ext cx="8893910" cy="3675183"/>
            <a:chOff x="107504" y="915566"/>
            <a:chExt cx="8893910" cy="3675183"/>
          </a:xfrm>
        </p:grpSpPr>
        <p:pic>
          <p:nvPicPr>
            <p:cNvPr id="9218" name="Picture 2" descr="C:\Users\Болдышева\Desktop\старый рабочий стол\Отчет коллегия, сборник, в закс\за 2018 год\коллегия\презентация\Межнац департамент\Энарне ма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1" r="122"/>
            <a:stretch/>
          </p:blipFill>
          <p:spPr bwMode="auto">
            <a:xfrm>
              <a:off x="107504" y="915566"/>
              <a:ext cx="4752528" cy="36751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C:\Users\Болдышева\Desktop\старый рабочий стол\Отчет коллегия, сборник, в закс\за 2018 год\коллегия\презентация\Межнац департамент\Древо жизни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8" t="15124" r="22902"/>
            <a:stretch/>
          </p:blipFill>
          <p:spPr bwMode="auto">
            <a:xfrm>
              <a:off x="4644008" y="915566"/>
              <a:ext cx="4357406" cy="36518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683568" y="771550"/>
            <a:ext cx="7733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onstantia" panose="02030602050306030303" pitchFamily="18" charset="0"/>
              </a:rPr>
              <a:t>традиционные народные праздники и фестивали</a:t>
            </a:r>
          </a:p>
        </p:txBody>
      </p:sp>
    </p:spTree>
    <p:extLst>
      <p:ext uri="{BB962C8B-B14F-4D97-AF65-F5344CB8AC3E}">
        <p14:creationId xmlns:p14="http://schemas.microsoft.com/office/powerpoint/2010/main" val="250187539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99010879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454221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96602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51520" y="1131590"/>
            <a:ext cx="8474396" cy="3732544"/>
            <a:chOff x="323528" y="915566"/>
            <a:chExt cx="8474396" cy="3732544"/>
          </a:xfrm>
        </p:grpSpPr>
        <p:pic>
          <p:nvPicPr>
            <p:cNvPr id="1026" name="Picture 2" descr="C:\Users\Болдышева\Desktop\старый рабочий стол\Отчет коллегия, сборник, в закс\за 2018 год\коллегия\презентация\Межнац департамент\Диск Армас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4" t="-768" r="67915"/>
            <a:stretch/>
          </p:blipFill>
          <p:spPr bwMode="auto">
            <a:xfrm>
              <a:off x="323528" y="915566"/>
              <a:ext cx="4148920" cy="3732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Болдышева\Desktop\старый рабочий стол\Отчет коллегия, сборник, в закс\за 2018 год\коллегия\презентация\Межнац департамент\Диск Армас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6" t="-32"/>
            <a:stretch/>
          </p:blipFill>
          <p:spPr bwMode="auto">
            <a:xfrm>
              <a:off x="4716016" y="915566"/>
              <a:ext cx="4081908" cy="3705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259632" y="699542"/>
            <a:ext cx="6598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Constantia" panose="02030602050306030303" pitchFamily="18" charset="0"/>
              </a:rPr>
              <a:t>вепсский фольклорный ансамбль «</a:t>
            </a:r>
            <a:r>
              <a:rPr lang="ru-RU" sz="2400" b="1" dirty="0" err="1">
                <a:latin typeface="Constantia" panose="02030602050306030303" pitchFamily="18" charset="0"/>
              </a:rPr>
              <a:t>Армас</a:t>
            </a:r>
            <a:r>
              <a:rPr lang="ru-RU" sz="2400" b="1" dirty="0">
                <a:latin typeface="Constantia" panose="020306020503060303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27253331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96602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pic>
        <p:nvPicPr>
          <p:cNvPr id="2050" name="Picture 2" descr="C:\Users\Болдышева\Desktop\старый рабочий стол\Отчет коллегия, сборник, в закс\за 2018 год\коллегия\презентация\Межнац департамент\Приложение мигранты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r="36174"/>
          <a:stretch/>
        </p:blipFill>
        <p:spPr bwMode="auto">
          <a:xfrm>
            <a:off x="179512" y="915566"/>
            <a:ext cx="438093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8" t="3277" b="7600"/>
          <a:stretch/>
        </p:blipFill>
        <p:spPr bwMode="auto">
          <a:xfrm>
            <a:off x="4211960" y="771550"/>
            <a:ext cx="3257734" cy="410445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Болдышева\AppData\Local\Microsoft\Windows\Temporary Internet Files\Content.Outlook\VLF00UTL\справочник. пособие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r="30631" b="47590"/>
          <a:stretch/>
        </p:blipFill>
        <p:spPr bwMode="auto">
          <a:xfrm>
            <a:off x="6948264" y="1779662"/>
            <a:ext cx="1947553" cy="26956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71138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96602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771550"/>
            <a:ext cx="9036496" cy="68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400" b="1" dirty="0" smtClean="0">
                <a:latin typeface="Constantia" panose="02030602050306030303" pitchFamily="18" charset="0"/>
              </a:rPr>
              <a:t>Фундаментальные  принципы  построения  системы мониторинга  </a:t>
            </a:r>
            <a:r>
              <a:rPr lang="ru-RU" sz="2400" b="1" dirty="0" err="1" smtClean="0">
                <a:latin typeface="Constantia" panose="02030602050306030303" pitchFamily="18" charset="0"/>
              </a:rPr>
              <a:t>этноконфессиональной</a:t>
            </a:r>
            <a:r>
              <a:rPr lang="ru-RU" sz="2400" b="1" dirty="0" smtClean="0">
                <a:latin typeface="Constantia" panose="02030602050306030303" pitchFamily="18" charset="0"/>
              </a:rPr>
              <a:t>  сферы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9512" y="1491630"/>
            <a:ext cx="8856984" cy="3585819"/>
            <a:chOff x="179512" y="1491630"/>
            <a:chExt cx="8856984" cy="3585819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1979712" y="3435846"/>
              <a:ext cx="2376264" cy="1641603"/>
            </a:xfrm>
            <a:prstGeom prst="roundRect">
              <a:avLst/>
            </a:prstGeom>
            <a:solidFill>
              <a:srgbClr val="92D05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ПРИНЦИП</a:t>
              </a:r>
            </a:p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 постоянного развития и совершенство-</a:t>
              </a:r>
              <a:r>
                <a:rPr kumimoji="0" lang="ru-RU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вания</a:t>
              </a: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 системы мониторинга</a:t>
              </a:r>
            </a:p>
          </p:txBody>
        </p:sp>
        <p:sp>
          <p:nvSpPr>
            <p:cNvPr id="31" name="Стрелка вверх 30"/>
            <p:cNvSpPr/>
            <p:nvPr/>
          </p:nvSpPr>
          <p:spPr>
            <a:xfrm rot="5400000">
              <a:off x="1405659" y="3937891"/>
              <a:ext cx="484632" cy="920703"/>
            </a:xfrm>
            <a:prstGeom prst="upArrow">
              <a:avLst>
                <a:gd name="adj1" fmla="val 50000"/>
                <a:gd name="adj2" fmla="val 53301"/>
              </a:avLst>
            </a:prstGeom>
            <a:solidFill>
              <a:srgbClr val="92D05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179512" y="1491630"/>
              <a:ext cx="3168352" cy="1656183"/>
            </a:xfrm>
            <a:prstGeom prst="roundRect">
              <a:avLst/>
            </a:prstGeom>
            <a:solidFill>
              <a:srgbClr val="92D05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ПРИНЦИП </a:t>
              </a:r>
            </a:p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одновременного построения </a:t>
              </a:r>
            </a:p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и функционирования системы мониторинга</a:t>
              </a:r>
              <a:r>
                <a:rPr kumimoji="0" lang="ru-RU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Стрелка вверх 23"/>
            <p:cNvSpPr/>
            <p:nvPr/>
          </p:nvSpPr>
          <p:spPr>
            <a:xfrm>
              <a:off x="683568" y="3003798"/>
              <a:ext cx="484632" cy="901769"/>
            </a:xfrm>
            <a:prstGeom prst="upArrow">
              <a:avLst>
                <a:gd name="adj1" fmla="val 50000"/>
                <a:gd name="adj2" fmla="val 40199"/>
              </a:avLst>
            </a:prstGeom>
            <a:solidFill>
              <a:srgbClr val="92D05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4644008" y="1493136"/>
              <a:ext cx="4392488" cy="1510662"/>
            </a:xfrm>
            <a:prstGeom prst="roundRec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через единую федеральную систему мониторинга ФАДН России, единые методические рекомендации, единые объекты и субъекты мониторинга, единые целевые показатели и индикаторы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4644008" y="3075806"/>
              <a:ext cx="4392488" cy="1584176"/>
            </a:xfrm>
            <a:prstGeom prst="roundRec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anose="02030602050306030303" pitchFamily="18" charset="0"/>
                  <a:cs typeface="Times New Roman" panose="02020603050405020304" pitchFamily="18" charset="0"/>
                </a:rPr>
                <a:t>через органы исполнительной власти Ленинградской области, областные общественные организации, научные учреждения, коллегиальные органы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2699792" y="1491630"/>
              <a:ext cx="2352237" cy="436021"/>
            </a:xfrm>
            <a:prstGeom prst="ellipse">
              <a:avLst/>
            </a:prstGeom>
            <a:solidFill>
              <a:srgbClr val="F79646">
                <a:lumMod val="40000"/>
                <a:lumOff val="60000"/>
              </a:srgbClr>
            </a:soli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По вертикали</a:t>
              </a:r>
            </a:p>
          </p:txBody>
        </p:sp>
        <p:sp>
          <p:nvSpPr>
            <p:cNvPr id="29" name="Овал 28"/>
            <p:cNvSpPr/>
            <p:nvPr/>
          </p:nvSpPr>
          <p:spPr>
            <a:xfrm>
              <a:off x="2771800" y="2931790"/>
              <a:ext cx="2352238" cy="433564"/>
            </a:xfrm>
            <a:prstGeom prst="ellipse">
              <a:avLst/>
            </a:prstGeom>
            <a:solidFill>
              <a:srgbClr val="F79646">
                <a:lumMod val="40000"/>
                <a:lumOff val="60000"/>
              </a:srgbClr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По горизонтали</a:t>
              </a:r>
            </a:p>
          </p:txBody>
        </p:sp>
        <p:pic>
          <p:nvPicPr>
            <p:cNvPr id="30" name="Picture 2" descr="C:\Users\yuv_ezhel\Desktop\monitoring-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2" t="8004" r="26356" b="17445"/>
            <a:stretch/>
          </p:blipFill>
          <p:spPr bwMode="auto">
            <a:xfrm>
              <a:off x="179512" y="3579862"/>
              <a:ext cx="1322983" cy="141962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072740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432048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283235"/>
              <a:ext cx="9021729" cy="10400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79512" y="1347614"/>
            <a:ext cx="8830392" cy="3549404"/>
            <a:chOff x="-161008" y="1347614"/>
            <a:chExt cx="9229402" cy="3817687"/>
          </a:xfrm>
        </p:grpSpPr>
        <p:pic>
          <p:nvPicPr>
            <p:cNvPr id="7" name="Picture 2" descr="C:\Users\yuv_ezhel\Desktop\2018\3 сентября\Афиша 3 сентября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" t="27510" r="10890" b="5824"/>
            <a:stretch/>
          </p:blipFill>
          <p:spPr bwMode="auto">
            <a:xfrm>
              <a:off x="-161008" y="1347614"/>
              <a:ext cx="6190636" cy="381768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yuv_ezhel\Desktop\2018\3 сентября\Фото\DSC_088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42" t="-513" r="21762"/>
            <a:stretch/>
          </p:blipFill>
          <p:spPr bwMode="auto">
            <a:xfrm>
              <a:off x="5868143" y="1347614"/>
              <a:ext cx="3200251" cy="3795886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11" name="TextBox 10"/>
          <p:cNvSpPr txBox="1"/>
          <p:nvPr/>
        </p:nvSpPr>
        <p:spPr>
          <a:xfrm>
            <a:off x="0" y="627534"/>
            <a:ext cx="900865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400" b="1" dirty="0" smtClean="0">
                <a:latin typeface="Constantia" panose="02030602050306030303" pitchFamily="18" charset="0"/>
              </a:rPr>
              <a:t>Мероприятия, направленные </a:t>
            </a:r>
            <a:r>
              <a:rPr lang="ru-RU" sz="2400" b="1" dirty="0">
                <a:latin typeface="Constantia" panose="02030602050306030303" pitchFamily="18" charset="0"/>
              </a:rPr>
              <a:t>на противодействие </a:t>
            </a:r>
            <a:r>
              <a:rPr lang="ru-RU" sz="2400" b="1" dirty="0" smtClean="0">
                <a:latin typeface="Constantia" panose="02030602050306030303" pitchFamily="18" charset="0"/>
              </a:rPr>
              <a:t>терроризму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82400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04056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51520" y="1635646"/>
            <a:ext cx="8640960" cy="3385496"/>
            <a:chOff x="107504" y="1419622"/>
            <a:chExt cx="8842256" cy="360152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8" t="15972" r="51122" b="37247"/>
            <a:stretch/>
          </p:blipFill>
          <p:spPr bwMode="auto">
            <a:xfrm>
              <a:off x="107504" y="1419622"/>
              <a:ext cx="5367956" cy="3601520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7" t="17488" r="38718" b="63416"/>
            <a:stretch/>
          </p:blipFill>
          <p:spPr bwMode="auto">
            <a:xfrm>
              <a:off x="4067944" y="1419622"/>
              <a:ext cx="4862300" cy="165618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3" t="14746" r="41099" b="54234"/>
            <a:stretch/>
          </p:blipFill>
          <p:spPr bwMode="auto">
            <a:xfrm>
              <a:off x="4067944" y="3075806"/>
              <a:ext cx="4881816" cy="192367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0" y="699542"/>
            <a:ext cx="9036496" cy="914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200" b="1" dirty="0" smtClean="0">
                <a:latin typeface="Constantia" panose="02030602050306030303" pitchFamily="18" charset="0"/>
              </a:rPr>
              <a:t>Информация </a:t>
            </a:r>
            <a:r>
              <a:rPr lang="ru-RU" sz="2200" b="1" dirty="0">
                <a:latin typeface="Constantia" panose="02030602050306030303" pitchFamily="18" charset="0"/>
              </a:rPr>
              <a:t>о событиях </a:t>
            </a:r>
            <a:r>
              <a:rPr lang="ru-RU" sz="2200" b="1" dirty="0" smtClean="0">
                <a:latin typeface="Constantia" panose="02030602050306030303" pitchFamily="18" charset="0"/>
              </a:rPr>
              <a:t>размещается на </a:t>
            </a:r>
            <a:r>
              <a:rPr lang="ru-RU" sz="2200" b="1" dirty="0">
                <a:latin typeface="Constantia" panose="02030602050306030303" pitchFamily="18" charset="0"/>
              </a:rPr>
              <a:t>портале Дома </a:t>
            </a:r>
            <a:r>
              <a:rPr lang="ru-RU" sz="2200" b="1" dirty="0" smtClean="0">
                <a:latin typeface="Constantia" panose="02030602050306030303" pitchFamily="18" charset="0"/>
              </a:rPr>
              <a:t>Дружбы, </a:t>
            </a:r>
            <a:r>
              <a:rPr lang="ru-RU" sz="2200" b="1" dirty="0">
                <a:latin typeface="Constantia" panose="02030602050306030303" pitchFamily="18" charset="0"/>
              </a:rPr>
              <a:t>в группах </a:t>
            </a:r>
            <a:r>
              <a:rPr lang="ru-RU" sz="2200" b="1" dirty="0" smtClean="0">
                <a:latin typeface="Constantia" panose="02030602050306030303" pitchFamily="18" charset="0"/>
              </a:rPr>
              <a:t>социальных </a:t>
            </a:r>
            <a:r>
              <a:rPr lang="ru-RU" sz="2200" b="1" dirty="0">
                <a:latin typeface="Constantia" panose="02030602050306030303" pitchFamily="18" charset="0"/>
              </a:rPr>
              <a:t>сетей </a:t>
            </a:r>
            <a:r>
              <a:rPr lang="ru-RU" sz="2200" b="1" dirty="0" err="1" smtClean="0">
                <a:latin typeface="Constantia" panose="02030602050306030303" pitchFamily="18" charset="0"/>
              </a:rPr>
              <a:t>Вконтакте</a:t>
            </a:r>
            <a:r>
              <a:rPr lang="ru-RU" sz="2200" b="1" dirty="0" smtClean="0">
                <a:latin typeface="Constantia" panose="02030602050306030303" pitchFamily="18" charset="0"/>
              </a:rPr>
              <a:t>, </a:t>
            </a:r>
            <a:r>
              <a:rPr lang="en-US" sz="2200" b="1" dirty="0" smtClean="0">
                <a:latin typeface="Constantia" panose="02030602050306030303" pitchFamily="18" charset="0"/>
              </a:rPr>
              <a:t>Facebook</a:t>
            </a:r>
            <a:r>
              <a:rPr lang="ru-RU" sz="2200" b="1" dirty="0" smtClean="0">
                <a:latin typeface="Constantia" panose="02030602050306030303" pitchFamily="18" charset="0"/>
              </a:rPr>
              <a:t>, фото – на странице в </a:t>
            </a:r>
            <a:r>
              <a:rPr lang="en-US" sz="2200" b="1" dirty="0" smtClean="0">
                <a:latin typeface="Constantia" panose="02030602050306030303" pitchFamily="18" charset="0"/>
              </a:rPr>
              <a:t>Instagram</a:t>
            </a:r>
            <a:endParaRPr lang="ru-RU" sz="22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036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04056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4194" y="699542"/>
            <a:ext cx="9168194" cy="36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200" b="1" dirty="0" smtClean="0">
                <a:latin typeface="Constantia" panose="02030602050306030303" pitchFamily="18" charset="0"/>
              </a:rPr>
              <a:t>Альманах «Ладья»</a:t>
            </a:r>
            <a:endParaRPr lang="ru-RU" sz="2200" b="1" dirty="0">
              <a:latin typeface="Constantia" panose="02030602050306030303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51520" y="1131590"/>
            <a:ext cx="8640960" cy="3867894"/>
            <a:chOff x="251520" y="1131590"/>
            <a:chExt cx="8633129" cy="4011910"/>
          </a:xfrm>
        </p:grpSpPr>
        <p:pic>
          <p:nvPicPr>
            <p:cNvPr id="3074" name="Picture 2" descr="C:\Users\Болдышева\AppData\Local\Microsoft\Windows\Temporary Internet Files\Content.Outlook\VLF00UTL\Ладья 2018 (2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31590"/>
              <a:ext cx="2886654" cy="4011910"/>
            </a:xfrm>
            <a:prstGeom prst="round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Болдышева\AppData\Local\Microsoft\Windows\Temporary Internet Files\Content.Outlook\VLF00UTL\ладья3 2018 (2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1131590"/>
              <a:ext cx="2880320" cy="4011910"/>
            </a:xfrm>
            <a:prstGeom prst="round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Болдышева\AppData\Local\Microsoft\Windows\Temporary Internet Files\Content.Outlook\VLF00UTL\ладья 2 (2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131590"/>
              <a:ext cx="2872489" cy="4011910"/>
            </a:xfrm>
            <a:prstGeom prst="round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020587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Болдышева\Desktop\старый рабочий стол\Отчет коллегия, сборник, в закс\за 2018 год\коллегия\презентация\Межнац департамент\V Этнофестиваль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0" b="6827"/>
          <a:stretch/>
        </p:blipFill>
        <p:spPr bwMode="auto">
          <a:xfrm>
            <a:off x="179512" y="1210138"/>
            <a:ext cx="8749480" cy="38284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04056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4194" y="699542"/>
            <a:ext cx="9168194" cy="63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200" b="1" dirty="0">
                <a:latin typeface="Constantia" panose="02030602050306030303" pitchFamily="18" charset="0"/>
              </a:rPr>
              <a:t>V этнокультурный фестиваль Ленинградской области </a:t>
            </a:r>
            <a:endParaRPr lang="ru-RU" sz="2200" b="1" dirty="0" smtClean="0">
              <a:latin typeface="Constantia" panose="02030602050306030303" pitchFamily="18" charset="0"/>
            </a:endParaRPr>
          </a:p>
          <a:p>
            <a:pPr algn="ctr">
              <a:lnSpc>
                <a:spcPts val="2100"/>
              </a:lnSpc>
            </a:pPr>
            <a:r>
              <a:rPr lang="ru-RU" sz="2200" b="1" dirty="0" smtClean="0">
                <a:latin typeface="Constantia" panose="02030602050306030303" pitchFamily="18" charset="0"/>
              </a:rPr>
              <a:t>«</a:t>
            </a:r>
            <a:r>
              <a:rPr lang="ru-RU" sz="2200" b="1" dirty="0">
                <a:latin typeface="Constantia" panose="02030602050306030303" pitchFamily="18" charset="0"/>
              </a:rPr>
              <a:t>Россия </a:t>
            </a:r>
            <a:r>
              <a:rPr lang="ru-RU" sz="2200" b="1" dirty="0" smtClean="0">
                <a:latin typeface="Constantia" panose="02030602050306030303" pitchFamily="18" charset="0"/>
              </a:rPr>
              <a:t>- </a:t>
            </a:r>
            <a:r>
              <a:rPr lang="ru-RU" sz="2200" b="1" dirty="0">
                <a:latin typeface="Constantia" panose="02030602050306030303" pitchFamily="18" charset="0"/>
              </a:rPr>
              <a:t>созвучие культур»</a:t>
            </a:r>
          </a:p>
        </p:txBody>
      </p:sp>
    </p:spTree>
    <p:extLst>
      <p:ext uri="{BB962C8B-B14F-4D97-AF65-F5344CB8AC3E}">
        <p14:creationId xmlns:p14="http://schemas.microsoft.com/office/powerpoint/2010/main" val="375542365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04056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4194" y="771550"/>
            <a:ext cx="9168194" cy="36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200" b="1" dirty="0">
                <a:latin typeface="Constantia" panose="02030602050306030303" pitchFamily="18" charset="0"/>
              </a:rPr>
              <a:t>проект «Свирские </a:t>
            </a:r>
            <a:r>
              <a:rPr lang="ru-RU" sz="2200" b="1" dirty="0" err="1">
                <a:latin typeface="Constantia" panose="02030602050306030303" pitchFamily="18" charset="0"/>
              </a:rPr>
              <a:t>новомученики</a:t>
            </a:r>
            <a:r>
              <a:rPr lang="ru-RU" sz="2200" b="1" dirty="0">
                <a:latin typeface="Constantia" panose="02030602050306030303" pitchFamily="18" charset="0"/>
              </a:rPr>
              <a:t>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"/>
          <a:stretch/>
        </p:blipFill>
        <p:spPr bwMode="auto">
          <a:xfrm rot="5400000">
            <a:off x="878499" y="576619"/>
            <a:ext cx="3654995" cy="50529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4909" y="1018721"/>
            <a:ext cx="3522340" cy="418012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33147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04056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7504" y="771550"/>
            <a:ext cx="8928992" cy="36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200" b="1" dirty="0">
                <a:latin typeface="Constantia" panose="02030602050306030303" pitchFamily="18" charset="0"/>
              </a:rPr>
              <a:t>Дом дружбы Ленинградской области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79512" y="1275606"/>
            <a:ext cx="8664581" cy="3456384"/>
            <a:chOff x="251520" y="1491630"/>
            <a:chExt cx="8520565" cy="3259162"/>
          </a:xfrm>
        </p:grpSpPr>
        <p:pic>
          <p:nvPicPr>
            <p:cNvPr id="7170" name="Picture 2" descr="C:\Users\Болдышева\AppData\Local\Microsoft\Windows\Temporary Internet Files\Content.Outlook\VLF00UTL\Дом дружбы на этнокультурном фестивале Россия - созвучие культур. г. приозерск 15 сентября 2018 г. (2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3" r="4759"/>
            <a:stretch/>
          </p:blipFill>
          <p:spPr bwMode="auto">
            <a:xfrm>
              <a:off x="251520" y="1491630"/>
              <a:ext cx="4192211" cy="32591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3" r="3650"/>
            <a:stretch/>
          </p:blipFill>
          <p:spPr>
            <a:xfrm>
              <a:off x="4211960" y="1491630"/>
              <a:ext cx="4560125" cy="32487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41572525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07504" y="123478"/>
            <a:ext cx="8916898" cy="504056"/>
            <a:chOff x="2" y="132087"/>
            <a:chExt cx="9143994" cy="1252294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Государственная национальная политика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7504" y="771550"/>
            <a:ext cx="8928992" cy="36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200" b="1" dirty="0">
                <a:latin typeface="Constantia" panose="02030602050306030303" pitchFamily="18" charset="0"/>
              </a:rPr>
              <a:t>Дом дружбы Ленинградской области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203598"/>
            <a:ext cx="8604448" cy="3456384"/>
            <a:chOff x="251520" y="1347614"/>
            <a:chExt cx="8604448" cy="3456384"/>
          </a:xfrm>
        </p:grpSpPr>
        <p:pic>
          <p:nvPicPr>
            <p:cNvPr id="8194" name="Picture 2" descr="C:\Users\Болдышева\AppData\Local\Microsoft\Windows\Temporary Internet Files\Content.Outlook\VLF00UTL\Коренные малочисленные народы Севера Сибири и Дальнего Востока Российской Федерации на Площади Дружбы-12 (2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29" t="4238" r="10559" b="8082"/>
            <a:stretch/>
          </p:blipFill>
          <p:spPr bwMode="auto">
            <a:xfrm>
              <a:off x="251520" y="1347614"/>
              <a:ext cx="4393870" cy="34563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542"/>
            <a:stretch/>
          </p:blipFill>
          <p:spPr>
            <a:xfrm>
              <a:off x="4427984" y="1347614"/>
              <a:ext cx="4427984" cy="34563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59266729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7504" y="123478"/>
            <a:ext cx="8928992" cy="820246"/>
            <a:chOff x="2" y="132087"/>
            <a:chExt cx="9143994" cy="1252294"/>
          </a:xfrm>
          <a:solidFill>
            <a:srgbClr val="009900"/>
          </a:solidFill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dirty="0">
                  <a:latin typeface="Constantia" panose="02030602050306030303" pitchFamily="18" charset="0"/>
                </a:rPr>
                <a:t>Государственная поддержка развития иных форм местного самоуправления</a:t>
              </a:r>
            </a:p>
          </p:txBody>
        </p:sp>
      </p:grp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07504" y="1275606"/>
            <a:ext cx="500062" cy="428625"/>
            <a:chOff x="271" y="845"/>
            <a:chExt cx="315" cy="27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</p:grp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07504" y="3147814"/>
            <a:ext cx="500062" cy="428625"/>
            <a:chOff x="271" y="845"/>
            <a:chExt cx="315" cy="27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39552" y="1131590"/>
            <a:ext cx="8604448" cy="1764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b="1" dirty="0">
                <a:latin typeface="Constantia" panose="02030602050306030303" pitchFamily="18" charset="0"/>
              </a:rPr>
              <a:t>областной закон от </a:t>
            </a:r>
            <a:r>
              <a:rPr lang="ru-RU" sz="2600" b="1" dirty="0" smtClean="0">
                <a:latin typeface="Constantia" panose="02030602050306030303" pitchFamily="18" charset="0"/>
              </a:rPr>
              <a:t>14.12.2012 № 95-оз «</a:t>
            </a:r>
            <a:r>
              <a:rPr lang="ru-RU" sz="2600" b="1" dirty="0">
                <a:latin typeface="Constantia" panose="02030602050306030303" pitchFamily="18" charset="0"/>
              </a:rPr>
              <a:t>О </a:t>
            </a:r>
            <a:r>
              <a:rPr lang="ru-RU" sz="2600" b="1" dirty="0" smtClean="0">
                <a:latin typeface="Constantia" panose="02030602050306030303" pitchFamily="18" charset="0"/>
              </a:rPr>
              <a:t>содействии </a:t>
            </a:r>
            <a:r>
              <a:rPr lang="ru-RU" sz="2600" b="1" dirty="0">
                <a:latin typeface="Constantia" panose="02030602050306030303" pitchFamily="18" charset="0"/>
              </a:rPr>
              <a:t>развитию на части территорий </a:t>
            </a:r>
            <a:r>
              <a:rPr lang="ru-RU" sz="2600" b="1" dirty="0" smtClean="0">
                <a:latin typeface="Constantia" panose="02030602050306030303" pitchFamily="18" charset="0"/>
              </a:rPr>
              <a:t>муниципальных </a:t>
            </a:r>
            <a:r>
              <a:rPr lang="ru-RU" sz="2600" b="1" dirty="0">
                <a:latin typeface="Constantia" panose="02030602050306030303" pitchFamily="18" charset="0"/>
              </a:rPr>
              <a:t>образований Ленинградской области иных форм местного самоуправления» </a:t>
            </a:r>
            <a:r>
              <a:rPr lang="ru-RU" sz="2600" b="1" i="1" dirty="0" smtClean="0">
                <a:latin typeface="Constantia" panose="02030602050306030303" pitchFamily="18" charset="0"/>
              </a:rPr>
              <a:t>- </a:t>
            </a:r>
            <a:r>
              <a:rPr lang="ru-RU" sz="2600" b="1" i="1" dirty="0">
                <a:latin typeface="Constantia" panose="02030602050306030303" pitchFamily="18" charset="0"/>
              </a:rPr>
              <a:t>закон «о сельских </a:t>
            </a:r>
            <a:r>
              <a:rPr lang="ru-RU" sz="2600" b="1" i="1" dirty="0" smtClean="0">
                <a:latin typeface="Constantia" panose="02030602050306030303" pitchFamily="18" charset="0"/>
              </a:rPr>
              <a:t>старостах</a:t>
            </a:r>
            <a:r>
              <a:rPr lang="ru-RU" sz="2600" b="1" i="1" dirty="0">
                <a:latin typeface="Constantia" panose="02030602050306030303" pitchFamily="18" charset="0"/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3046003"/>
            <a:ext cx="8604448" cy="2097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областной закон от </a:t>
            </a:r>
            <a:r>
              <a:rPr lang="ru-RU" sz="2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15.01.2018 № </a:t>
            </a:r>
            <a:r>
              <a:rPr lang="ru-RU" sz="26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3-оз «О содействии участию населения  в осуществлении местного самоуправления в иных формах на территориях административных центров и городских поселков муниципальных образований Ленинградской области</a:t>
            </a:r>
            <a:r>
              <a:rPr lang="ru-RU" sz="2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» - </a:t>
            </a:r>
            <a:r>
              <a:rPr lang="ru-RU" sz="2600" b="1" i="1" dirty="0">
                <a:latin typeface="Constantia" panose="02030602050306030303" pitchFamily="18" charset="0"/>
                <a:cs typeface="Times New Roman" panose="02020603050405020304" pitchFamily="18" charset="0"/>
              </a:rPr>
              <a:t>закон «об инициативных </a:t>
            </a:r>
            <a:r>
              <a:rPr lang="ru-RU" sz="2600" b="1" i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комиссиях»</a:t>
            </a:r>
            <a:endParaRPr lang="ru-RU" sz="26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1316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2267744" y="2211710"/>
            <a:ext cx="4752528" cy="504056"/>
            <a:chOff x="2" y="132087"/>
            <a:chExt cx="9143994" cy="1252294"/>
          </a:xfrm>
          <a:solidFill>
            <a:srgbClr val="009900"/>
          </a:solidFill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atin typeface="Constantia" panose="02030602050306030303" pitchFamily="18" charset="0"/>
                </a:rPr>
                <a:t>Спасибо за внимание</a:t>
              </a:r>
              <a:endParaRPr lang="ru-RU" sz="2800" b="1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2945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7503" y="195486"/>
            <a:ext cx="8928993" cy="1152128"/>
            <a:chOff x="2" y="132087"/>
            <a:chExt cx="9143994" cy="1252294"/>
          </a:xfrm>
          <a:solidFill>
            <a:srgbClr val="009900"/>
          </a:solidFill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М</a:t>
              </a:r>
              <a:r>
                <a:rPr lang="ru-RU" sz="2800" b="1" dirty="0" smtClean="0">
                  <a:latin typeface="Constantia" panose="02030602050306030303" pitchFamily="18" charset="0"/>
                </a:rPr>
                <a:t>ероприятия </a:t>
              </a:r>
              <a:r>
                <a:rPr lang="ru-RU" sz="2800" b="1" dirty="0">
                  <a:latin typeface="Constantia" panose="02030602050306030303" pitchFamily="18" charset="0"/>
                </a:rPr>
                <a:t>и </a:t>
              </a:r>
              <a:r>
                <a:rPr lang="ru-RU" sz="2800" b="1" dirty="0" smtClean="0">
                  <a:latin typeface="Constantia" panose="02030602050306030303" pitchFamily="18" charset="0"/>
                </a:rPr>
                <a:t>проекты </a:t>
              </a:r>
              <a:r>
                <a:rPr lang="ru-RU" sz="2800" b="1" dirty="0">
                  <a:latin typeface="Constantia" panose="02030602050306030303" pitchFamily="18" charset="0"/>
                </a:rPr>
                <a:t>в рамках областных законов «о сельских старостах» и </a:t>
              </a:r>
              <a:r>
                <a:rPr lang="ru-RU" sz="2800" b="1" dirty="0" smtClean="0">
                  <a:latin typeface="Constantia" panose="02030602050306030303" pitchFamily="18" charset="0"/>
                </a:rPr>
                <a:t>«</a:t>
              </a:r>
              <a:r>
                <a:rPr lang="ru-RU" sz="2800" b="1" dirty="0">
                  <a:latin typeface="Constantia" panose="02030602050306030303" pitchFamily="18" charset="0"/>
                </a:rPr>
                <a:t>об инициативных </a:t>
              </a:r>
              <a:r>
                <a:rPr lang="ru-RU" sz="2800" b="1" dirty="0" smtClean="0">
                  <a:latin typeface="Constantia" panose="02030602050306030303" pitchFamily="18" charset="0"/>
                </a:rPr>
                <a:t>комиссиях»</a:t>
              </a:r>
              <a:endParaRPr lang="ru-RU" sz="2800" b="1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16" name="Picture 2" descr="U:\3-83 Егорова\старосты в АЦ\2018\ДОКУМЕНТЫ ДЛЯ ПОДТВЕРЖДЕНИЯ ОПЛАТЫ\октябрь\Волхов проверено\благ-ство парка\фото\завершение работ (2) (МК № 014530000501800024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638"/>
            <a:ext cx="4644008" cy="360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U:\3-83 Егорова\старосты в АЦ\2018\ДОКУМЕНТЫ ДЛЯ ПОДТВЕРЖДЕНИЯ ОПЛАТЫ\октябрь\Заклинское проверено\Заклинское СП отчетная документация\Фотофиксация\После\Новая 27 _ Посл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564155"/>
            <a:ext cx="4499991" cy="357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9116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4425" y="123478"/>
            <a:ext cx="8922071" cy="820246"/>
            <a:chOff x="2" y="132087"/>
            <a:chExt cx="9143994" cy="1252294"/>
          </a:xfrm>
          <a:solidFill>
            <a:srgbClr val="009900"/>
          </a:solidFill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Направления мероприятий и проектов </a:t>
              </a:r>
            </a:p>
          </p:txBody>
        </p:sp>
      </p:grp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102305" y="1131590"/>
            <a:ext cx="5000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  <a:latin typeface="Candar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1128" y="1131590"/>
            <a:ext cx="301276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b="1" dirty="0">
                <a:latin typeface="Constantia" panose="02030602050306030303" pitchFamily="18" charset="0"/>
              </a:rPr>
              <a:t>Дорожная сфера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9552" y="1995686"/>
            <a:ext cx="2100575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b="1" dirty="0" smtClean="0">
                <a:latin typeface="Constantia" panose="02030602050306030303" pitchFamily="18" charset="0"/>
              </a:rPr>
              <a:t>Освещение</a:t>
            </a:r>
            <a:endParaRPr lang="ru-RU" sz="2600" b="1" dirty="0">
              <a:latin typeface="Constantia" panose="02030602050306030303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9552" y="2859782"/>
            <a:ext cx="4248472" cy="1097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b="1" dirty="0">
                <a:latin typeface="Constantia" panose="02030602050306030303" pitchFamily="18" charset="0"/>
              </a:rPr>
              <a:t>Благоустройство парков, </a:t>
            </a:r>
            <a:endParaRPr lang="ru-RU" sz="2600" b="1" dirty="0" smtClean="0">
              <a:latin typeface="Constantia" panose="02030602050306030303" pitchFamily="18" charset="0"/>
            </a:endParaRPr>
          </a:p>
          <a:p>
            <a:pPr>
              <a:lnSpc>
                <a:spcPts val="2600"/>
              </a:lnSpc>
            </a:pPr>
            <a:r>
              <a:rPr lang="ru-RU" sz="2600" b="1" dirty="0" smtClean="0">
                <a:latin typeface="Constantia" panose="02030602050306030303" pitchFamily="18" charset="0"/>
              </a:rPr>
              <a:t>скверов</a:t>
            </a:r>
            <a:r>
              <a:rPr lang="ru-RU" sz="2600" b="1" dirty="0">
                <a:latin typeface="Constantia" panose="02030602050306030303" pitchFamily="18" charset="0"/>
              </a:rPr>
              <a:t>, придомовых </a:t>
            </a:r>
            <a:endParaRPr lang="ru-RU" sz="2600" b="1" dirty="0" smtClean="0">
              <a:latin typeface="Constantia" panose="02030602050306030303" pitchFamily="18" charset="0"/>
            </a:endParaRPr>
          </a:p>
          <a:p>
            <a:pPr>
              <a:lnSpc>
                <a:spcPts val="2600"/>
              </a:lnSpc>
            </a:pPr>
            <a:r>
              <a:rPr lang="ru-RU" sz="2600" b="1" dirty="0" smtClean="0">
                <a:latin typeface="Constantia" panose="02030602050306030303" pitchFamily="18" charset="0"/>
              </a:rPr>
              <a:t>территорий</a:t>
            </a:r>
            <a:endParaRPr lang="ru-RU" sz="2600" b="1" dirty="0">
              <a:latin typeface="Constantia" panose="02030602050306030303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39552" y="4371950"/>
            <a:ext cx="1224136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b="1" dirty="0">
                <a:latin typeface="Constantia" panose="02030602050306030303" pitchFamily="18" charset="0"/>
              </a:rPr>
              <a:t>ТБО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220072" y="1131590"/>
            <a:ext cx="338437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b="1" dirty="0">
                <a:latin typeface="Constantia" panose="02030602050306030303" pitchFamily="18" charset="0"/>
              </a:rPr>
              <a:t>Водоснабжение и водоотведение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220072" y="2067694"/>
            <a:ext cx="338437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b="1" dirty="0">
                <a:latin typeface="Constantia" panose="02030602050306030303" pitchFamily="18" charset="0"/>
              </a:rPr>
              <a:t>Противопожарная безопасность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210213" y="4155926"/>
            <a:ext cx="3933787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b="1" dirty="0">
                <a:latin typeface="Constantia" panose="02030602050306030303" pitchFamily="18" charset="0"/>
              </a:rPr>
              <a:t>Детские и спортивные площадки</a:t>
            </a:r>
          </a:p>
        </p:txBody>
      </p:sp>
      <p:sp>
        <p:nvSpPr>
          <p:cNvPr id="46" name="Freeform 5"/>
          <p:cNvSpPr>
            <a:spLocks/>
          </p:cNvSpPr>
          <p:nvPr/>
        </p:nvSpPr>
        <p:spPr bwMode="auto">
          <a:xfrm>
            <a:off x="179512" y="1203598"/>
            <a:ext cx="373062" cy="301625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>
            <a:off x="179512" y="1995686"/>
            <a:ext cx="373062" cy="301625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48" name="Freeform 5"/>
          <p:cNvSpPr>
            <a:spLocks/>
          </p:cNvSpPr>
          <p:nvPr/>
        </p:nvSpPr>
        <p:spPr bwMode="auto">
          <a:xfrm>
            <a:off x="179512" y="2931790"/>
            <a:ext cx="373062" cy="301625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49" name="Freeform 5"/>
          <p:cNvSpPr>
            <a:spLocks/>
          </p:cNvSpPr>
          <p:nvPr/>
        </p:nvSpPr>
        <p:spPr bwMode="auto">
          <a:xfrm>
            <a:off x="179512" y="4371950"/>
            <a:ext cx="373062" cy="301625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50" name="Freeform 5"/>
          <p:cNvSpPr>
            <a:spLocks/>
          </p:cNvSpPr>
          <p:nvPr/>
        </p:nvSpPr>
        <p:spPr bwMode="auto">
          <a:xfrm>
            <a:off x="4860032" y="1203598"/>
            <a:ext cx="373062" cy="301625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51" name="Freeform 5"/>
          <p:cNvSpPr>
            <a:spLocks/>
          </p:cNvSpPr>
          <p:nvPr/>
        </p:nvSpPr>
        <p:spPr bwMode="auto">
          <a:xfrm>
            <a:off x="4860032" y="2139702"/>
            <a:ext cx="373062" cy="301625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52" name="Freeform 5"/>
          <p:cNvSpPr>
            <a:spLocks/>
          </p:cNvSpPr>
          <p:nvPr/>
        </p:nvSpPr>
        <p:spPr bwMode="auto">
          <a:xfrm>
            <a:off x="4932040" y="4227934"/>
            <a:ext cx="373062" cy="301625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17671931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65350093"/>
              </p:ext>
            </p:extLst>
          </p:nvPr>
        </p:nvGraphicFramePr>
        <p:xfrm>
          <a:off x="107504" y="123478"/>
          <a:ext cx="903649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738542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47664" y="2283718"/>
            <a:ext cx="7231804" cy="2760586"/>
          </a:xfrm>
          <a:prstGeom prst="roundRect">
            <a:avLst>
              <a:gd name="adj" fmla="val 16670"/>
            </a:avLst>
          </a:prstGeom>
          <a:solidFill>
            <a:srgbClr val="0099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Скругленный прямоугольник 4"/>
          <p:cNvSpPr/>
          <p:nvPr/>
        </p:nvSpPr>
        <p:spPr>
          <a:xfrm>
            <a:off x="1763688" y="2355726"/>
            <a:ext cx="6984776" cy="249101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ts val="26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2800" b="1" kern="1200" dirty="0" smtClean="0">
                <a:latin typeface="Constantia" panose="02030602050306030303" pitchFamily="18" charset="0"/>
              </a:rPr>
              <a:t>принят областной закон от 28.12.2018 </a:t>
            </a:r>
          </a:p>
          <a:p>
            <a:pPr lvl="0" algn="ctr" defTabSz="1244600">
              <a:lnSpc>
                <a:spcPts val="26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 smtClean="0">
                <a:latin typeface="Constantia" panose="02030602050306030303" pitchFamily="18" charset="0"/>
              </a:rPr>
              <a:t>№ 147-оз «О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</a:t>
            </a:r>
            <a:endParaRPr lang="ru-RU" sz="2800" b="1" kern="1200" dirty="0">
              <a:latin typeface="Constantia" panose="02030602050306030303" pitchFamily="18" charset="0"/>
            </a:endParaRPr>
          </a:p>
        </p:txBody>
      </p:sp>
      <p:sp>
        <p:nvSpPr>
          <p:cNvPr id="6" name="Стрелка углом вверх 5"/>
          <p:cNvSpPr/>
          <p:nvPr/>
        </p:nvSpPr>
        <p:spPr>
          <a:xfrm rot="5400000">
            <a:off x="-577414" y="2248556"/>
            <a:ext cx="2954012" cy="1008112"/>
          </a:xfrm>
          <a:prstGeom prst="bentUpArrow">
            <a:avLst>
              <a:gd name="adj1" fmla="val 29370"/>
              <a:gd name="adj2" fmla="val 25000"/>
              <a:gd name="adj3" fmla="val 45257"/>
            </a:avLst>
          </a:prstGeom>
          <a:scene3d>
            <a:camera prst="orthographicFront"/>
            <a:lightRig rig="flat" dir="t"/>
          </a:scene3d>
          <a:sp3d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107504" y="123478"/>
            <a:ext cx="5025975" cy="1042599"/>
          </a:xfrm>
          <a:prstGeom prst="roundRect">
            <a:avLst>
              <a:gd name="adj" fmla="val 16670"/>
            </a:avLst>
          </a:prstGeom>
          <a:solidFill>
            <a:srgbClr val="102DA8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Скругленный прямоугольник 4"/>
          <p:cNvSpPr/>
          <p:nvPr/>
        </p:nvSpPr>
        <p:spPr>
          <a:xfrm>
            <a:off x="107504" y="141543"/>
            <a:ext cx="4924165" cy="940789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ts val="26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 smtClean="0">
                <a:latin typeface="Constantia" panose="02030602050306030303" pitchFamily="18" charset="0"/>
              </a:rPr>
              <a:t>Взамен областного закона от 14.12.2012 № 95-оз (закон «о сельских старостах»)</a:t>
            </a:r>
            <a:endParaRPr lang="ru-RU" sz="2800" b="1" kern="1200" dirty="0">
              <a:latin typeface="Constantia" panose="02030602050306030303" pitchFamily="18" charset="0"/>
            </a:endParaRPr>
          </a:p>
        </p:txBody>
      </p:sp>
      <p:sp>
        <p:nvSpPr>
          <p:cNvPr id="2" name="AutoShape 2" descr="http://shopshoker.ru/image/data/stati/146222217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shopshoker.ru/image/data/stati/146222217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shopshoker.ru/image/data/stati/1462222172.jpg"/>
          <p:cNvSpPr>
            <a:spLocks noChangeAspect="1" noChangeArrowheads="1"/>
          </p:cNvSpPr>
          <p:nvPr/>
        </p:nvSpPr>
        <p:spPr bwMode="auto">
          <a:xfrm>
            <a:off x="155575" y="-2909888"/>
            <a:ext cx="15230475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 descr="C:\Users\Болдышева\Desktop\14622221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t="6337" r="22992" b="3274"/>
          <a:stretch/>
        </p:blipFill>
        <p:spPr bwMode="auto">
          <a:xfrm>
            <a:off x="5148064" y="0"/>
            <a:ext cx="3744416" cy="2253467"/>
          </a:xfrm>
          <a:prstGeom prst="roundRect">
            <a:avLst>
              <a:gd name="adj" fmla="val 410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00035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7504" y="123478"/>
            <a:ext cx="8928992" cy="1728192"/>
            <a:chOff x="179512" y="339515"/>
            <a:chExt cx="5025975" cy="1042599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79512" y="339515"/>
              <a:ext cx="5025975" cy="1042599"/>
            </a:xfrm>
            <a:prstGeom prst="roundRect">
              <a:avLst>
                <a:gd name="adj" fmla="val 16670"/>
              </a:avLst>
            </a:prstGeom>
            <a:solidFill>
              <a:srgbClr val="00990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251520" y="411523"/>
              <a:ext cx="4924165" cy="9407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ts val="2600"/>
                </a:lnSpc>
                <a:spcBef>
                  <a:spcPct val="0"/>
                </a:spcBef>
              </a:pPr>
              <a:r>
                <a:rPr lang="ru-RU" sz="2800" b="1" dirty="0" smtClean="0">
                  <a:latin typeface="Constantia" panose="02030602050306030303" pitchFamily="18" charset="0"/>
                </a:rPr>
                <a:t>Межрегиональная </a:t>
              </a:r>
              <a:r>
                <a:rPr lang="ru-RU" sz="2800" b="1" dirty="0">
                  <a:latin typeface="Constantia" panose="02030602050306030303" pitchFamily="18" charset="0"/>
                </a:rPr>
                <a:t>конференция </a:t>
              </a:r>
              <a:endParaRPr lang="ru-RU" sz="2800" b="1" dirty="0" smtClean="0">
                <a:latin typeface="Constantia" panose="02030602050306030303" pitchFamily="18" charset="0"/>
              </a:endParaRPr>
            </a:p>
            <a:p>
              <a:pPr lvl="0" algn="ctr" defTabSz="1244600">
                <a:lnSpc>
                  <a:spcPts val="26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latin typeface="Constantia" panose="02030602050306030303" pitchFamily="18" charset="0"/>
                </a:rPr>
                <a:t>«</a:t>
              </a:r>
              <a:r>
                <a:rPr lang="ru-RU" sz="2800" b="1" dirty="0">
                  <a:latin typeface="Constantia" panose="02030602050306030303" pitchFamily="18" charset="0"/>
                </a:rPr>
                <a:t>Развитие иных форм местного самоуправления  в Северо-Западном федеральном округе. Достижения и перспективы»</a:t>
              </a:r>
              <a:endParaRPr lang="ru-RU" sz="2800" b="1" kern="1200" dirty="0">
                <a:latin typeface="Constantia" panose="02030602050306030303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23528" y="1995686"/>
            <a:ext cx="8496944" cy="2905492"/>
            <a:chOff x="539552" y="2067694"/>
            <a:chExt cx="8064896" cy="2689468"/>
          </a:xfrm>
        </p:grpSpPr>
        <p:pic>
          <p:nvPicPr>
            <p:cNvPr id="2050" name="Picture 2" descr="http://lenobl.ru/media/old_gallery/1519977337img_376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067694"/>
              <a:ext cx="4032448" cy="2689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lenobl.ru/media/old_gallery/1519977337img_403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067694"/>
              <a:ext cx="4032448" cy="268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151464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7504" y="123478"/>
            <a:ext cx="8928992" cy="792088"/>
            <a:chOff x="2" y="132087"/>
            <a:chExt cx="9143994" cy="1252294"/>
          </a:xfrm>
          <a:solidFill>
            <a:srgbClr val="009900"/>
          </a:solidFill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" y="132087"/>
              <a:ext cx="9143994" cy="1252294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latin typeface="Constantia" panose="02030602050306030303" pitchFamily="18" charset="0"/>
                </a:rPr>
                <a:t>Организация и ведение регистра муниципальных правовых актов </a:t>
              </a:r>
            </a:p>
          </p:txBody>
        </p:sp>
      </p:grp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79512" y="1779662"/>
            <a:ext cx="500062" cy="428625"/>
            <a:chOff x="271" y="845"/>
            <a:chExt cx="315" cy="27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</p:grp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79512" y="1017377"/>
            <a:ext cx="500062" cy="428625"/>
            <a:chOff x="271" y="845"/>
            <a:chExt cx="315" cy="27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47056" y="1707654"/>
            <a:ext cx="8496944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dirty="0">
                <a:latin typeface="Constantia" panose="02030602050306030303" pitchFamily="18" charset="0"/>
              </a:rPr>
              <a:t>В </a:t>
            </a:r>
            <a:r>
              <a:rPr lang="ru-RU" sz="2600" b="1" dirty="0" smtClean="0">
                <a:latin typeface="Constantia" panose="02030602050306030303" pitchFamily="18" charset="0"/>
              </a:rPr>
              <a:t>2018 году </a:t>
            </a:r>
            <a:r>
              <a:rPr lang="ru-RU" sz="2600" dirty="0" smtClean="0">
                <a:latin typeface="Constantia" panose="02030602050306030303" pitchFamily="18" charset="0"/>
              </a:rPr>
              <a:t>в </a:t>
            </a:r>
            <a:r>
              <a:rPr lang="ru-RU" sz="2600" dirty="0">
                <a:latin typeface="Constantia" panose="02030602050306030303" pitchFamily="18" charset="0"/>
              </a:rPr>
              <a:t>регистр включено </a:t>
            </a:r>
            <a:r>
              <a:rPr lang="ru-RU" sz="2600" b="1" dirty="0">
                <a:latin typeface="Constantia" panose="02030602050306030303" pitchFamily="18" charset="0"/>
              </a:rPr>
              <a:t>18 </a:t>
            </a:r>
            <a:r>
              <a:rPr lang="ru-RU" sz="2600" b="1" dirty="0" smtClean="0">
                <a:latin typeface="Constantia" panose="02030602050306030303" pitchFamily="18" charset="0"/>
              </a:rPr>
              <a:t>018 </a:t>
            </a:r>
            <a:r>
              <a:rPr lang="ru-RU" sz="2600" dirty="0" smtClean="0">
                <a:latin typeface="Constantia" panose="02030602050306030303" pitchFamily="18" charset="0"/>
              </a:rPr>
              <a:t>муниципальных </a:t>
            </a:r>
            <a:r>
              <a:rPr lang="ru-RU" sz="2600" dirty="0">
                <a:latin typeface="Constantia" panose="02030602050306030303" pitchFamily="18" charset="0"/>
              </a:rPr>
              <a:t>актов</a:t>
            </a:r>
            <a:endParaRPr lang="ru-RU" sz="2600" i="1" dirty="0">
              <a:latin typeface="Constantia" panose="0203060205030603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915566"/>
            <a:ext cx="8604448" cy="763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26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sz="2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01.01.2019 </a:t>
            </a:r>
            <a:r>
              <a:rPr lang="ru-RU" sz="26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в регистре содержится </a:t>
            </a:r>
            <a:br>
              <a:rPr lang="ru-RU" sz="2600" b="1" dirty="0">
                <a:latin typeface="Constantia" panose="02030602050306030303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144 355 </a:t>
            </a:r>
            <a:r>
              <a:rPr lang="ru-RU" sz="26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актов</a:t>
            </a:r>
          </a:p>
        </p:txBody>
      </p:sp>
      <p:pic>
        <p:nvPicPr>
          <p:cNvPr id="16" name="Picture 2" descr="U:\Константинов\Картинки регистр\data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35169" r="1688" b="11238"/>
          <a:stretch/>
        </p:blipFill>
        <p:spPr bwMode="auto">
          <a:xfrm>
            <a:off x="323528" y="2067694"/>
            <a:ext cx="8460432" cy="307580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2059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3248</TotalTime>
  <Words>723</Words>
  <Application>Microsoft Office PowerPoint</Application>
  <PresentationFormat>Экран (16:9)</PresentationFormat>
  <Paragraphs>125</Paragraphs>
  <Slides>30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Болдышева</dc:creator>
  <cp:lastModifiedBy>Лидия Вячеславовна Львова</cp:lastModifiedBy>
  <cp:revision>425</cp:revision>
  <cp:lastPrinted>2017-08-28T07:32:36Z</cp:lastPrinted>
  <dcterms:created xsi:type="dcterms:W3CDTF">2016-08-15T14:18:16Z</dcterms:created>
  <dcterms:modified xsi:type="dcterms:W3CDTF">2020-10-08T11:46:08Z</dcterms:modified>
</cp:coreProperties>
</file>