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585" r:id="rId2"/>
    <p:sldId id="594" r:id="rId3"/>
    <p:sldId id="627" r:id="rId4"/>
    <p:sldId id="595" r:id="rId5"/>
    <p:sldId id="618" r:id="rId6"/>
    <p:sldId id="619" r:id="rId7"/>
    <p:sldId id="625" r:id="rId8"/>
    <p:sldId id="623" r:id="rId9"/>
    <p:sldId id="634" r:id="rId10"/>
    <p:sldId id="628" r:id="rId11"/>
    <p:sldId id="626" r:id="rId12"/>
    <p:sldId id="629" r:id="rId13"/>
    <p:sldId id="630" r:id="rId14"/>
    <p:sldId id="631" r:id="rId15"/>
    <p:sldId id="632" r:id="rId16"/>
    <p:sldId id="633" r:id="rId17"/>
    <p:sldId id="636" r:id="rId18"/>
    <p:sldId id="615" r:id="rId19"/>
  </p:sldIdLst>
  <p:sldSz cx="9144000" cy="6858000" type="screen4x3"/>
  <p:notesSz cx="6761163" cy="9942513"/>
  <p:embeddedFontLst>
    <p:embeddedFont>
      <p:font typeface="Verdana" pitchFamily="34" charset="0"/>
      <p:regular r:id="rId22"/>
      <p:bold r:id="rId23"/>
      <p:italic r:id="rId24"/>
      <p:boldItalic r:id="rId25"/>
    </p:embeddedFont>
    <p:embeddedFont>
      <p:font typeface="PT Sans Narrow" charset="-52"/>
      <p:regular r:id="rId26"/>
      <p:bold r:id="rId27"/>
    </p:embeddedFont>
    <p:embeddedFont>
      <p:font typeface="Segoe UI" pitchFamily="34" charset="0"/>
      <p:regular r:id="rId28"/>
      <p:bold r:id="rId29"/>
      <p:italic r:id="rId30"/>
      <p:boldItalic r:id="rId31"/>
    </p:embeddedFont>
    <p:embeddedFont>
      <p:font typeface="Malgun Gothic" pitchFamily="34" charset="-127"/>
      <p:regular r:id="rId32"/>
      <p:bold r:id="rId33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00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00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00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00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00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300"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300"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300"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300"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0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99"/>
    <a:srgbClr val="612A8A"/>
    <a:srgbClr val="0000CC"/>
    <a:srgbClr val="781CD4"/>
    <a:srgbClr val="972D9F"/>
    <a:srgbClr val="1EC507"/>
    <a:srgbClr val="E808DD"/>
    <a:srgbClr val="CA6602"/>
    <a:srgbClr val="C9C9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6" autoAdjust="0"/>
    <p:restoredTop sz="99089" autoAdjust="0"/>
  </p:normalViewPr>
  <p:slideViewPr>
    <p:cSldViewPr snapToObjects="1">
      <p:cViewPr>
        <p:scale>
          <a:sx n="80" d="100"/>
          <a:sy n="80" d="100"/>
        </p:scale>
        <p:origin x="-1044" y="-42"/>
      </p:cViewPr>
      <p:guideLst>
        <p:guide orient="horz" pos="2160"/>
        <p:guide pos="30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74" cy="4976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10" y="0"/>
            <a:ext cx="2930574" cy="4976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96EB3-C525-4645-80E8-B070A7A674C4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241"/>
            <a:ext cx="2930574" cy="4976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10" y="9443241"/>
            <a:ext cx="2930574" cy="4976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CA712-76DB-441C-AD68-CC79EF732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429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2929626" cy="49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9" tIns="45990" rIns="91979" bIns="4599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952" y="1"/>
            <a:ext cx="2929626" cy="49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9" tIns="45990" rIns="91979" bIns="4599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6125"/>
            <a:ext cx="497046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435" y="4723339"/>
            <a:ext cx="5408296" cy="447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9" tIns="45990" rIns="91979" bIns="45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43472"/>
            <a:ext cx="2929626" cy="49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9" tIns="45990" rIns="91979" bIns="4599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952" y="9443472"/>
            <a:ext cx="2929626" cy="49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9" tIns="45990" rIns="91979" bIns="4599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DA7548B-BF83-435F-BFDE-68B2F6CB4A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1356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8525" y="749300"/>
            <a:ext cx="497046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7548B-BF83-435F-BFDE-68B2F6CB4A50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79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7548B-BF83-435F-BFDE-68B2F6CB4A50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79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7548B-BF83-435F-BFDE-68B2F6CB4A50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790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7548B-BF83-435F-BFDE-68B2F6CB4A5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790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3389A9-9784-466C-8132-78EB5AB09AFF}" type="slidenum">
              <a:rPr lang="ru-RU" smtClean="0"/>
              <a:pPr>
                <a:defRPr/>
              </a:pPr>
              <a:t>18</a:t>
            </a:fld>
            <a:endParaRPr lang="ru-RU" dirty="0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3282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min\Desktop\Рисунок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763" y="6261100"/>
            <a:ext cx="3778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BDA8D-C44F-4DAF-A905-6A3BAF1CBD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80112" y="575527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" b="1" dirty="0" smtClean="0"/>
              <a:t>ПРОЕКТ БЮДЖЕТА ЛЕНИНГРАДСКОЙ ОБЛАСТИ </a:t>
            </a:r>
            <a:br>
              <a:rPr lang="ru-RU" sz="800" b="1" dirty="0" smtClean="0"/>
            </a:br>
            <a:r>
              <a:rPr lang="ru-RU" sz="800" b="1" dirty="0" smtClean="0"/>
              <a:t>НА 2014 ГОД И НА ПЛАНОВЫЙ ПЕРИОД 2015-2016</a:t>
            </a:r>
            <a:r>
              <a:rPr lang="en-US" sz="800" b="1" dirty="0" smtClean="0"/>
              <a:t> </a:t>
            </a:r>
            <a:r>
              <a:rPr lang="ru-RU" sz="800" b="1" dirty="0" smtClean="0"/>
              <a:t>г.</a:t>
            </a:r>
            <a:endParaRPr lang="ru-RU" sz="800" b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10980-A011-4211-9FE5-4EF2EBD502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03120-38A3-4C62-8DFC-D7D084C774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35052" y="436716"/>
            <a:ext cx="7545556" cy="646331"/>
          </a:xfrm>
        </p:spPr>
        <p:txBody>
          <a:bodyPr wrap="square" lIns="0" anchor="t">
            <a:spAutoFit/>
          </a:bodyPr>
          <a:lstStyle>
            <a:lvl1pPr marL="0" indent="72000" algn="l">
              <a:defRPr sz="3600" b="0">
                <a:solidFill>
                  <a:srgbClr val="0070C0"/>
                </a:solidFill>
                <a:latin typeface="PFDinTextCompPro-Medium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5" y="293555"/>
            <a:ext cx="617425" cy="79444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35052" y="210126"/>
            <a:ext cx="7545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60" dirty="0" smtClean="0">
                <a:solidFill>
                  <a:schemeClr val="bg1">
                    <a:lumMod val="75000"/>
                  </a:schemeClr>
                </a:solidFill>
                <a:latin typeface="PF Din Text Comp Pro Light" panose="02000000000000000000" pitchFamily="2" charset="0"/>
              </a:rPr>
              <a:t>ОБ ОСОБЕННОСТЯХ ИСПОЛНЕНИЯ БЮДЖЕТА НА 2013 ГОД И ПЛАНИРОВАНИИ БЮДЖЕТА НА 2014 ГОД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3940" y="293555"/>
            <a:ext cx="441960" cy="413856"/>
          </a:xfrm>
        </p:spPr>
        <p:txBody>
          <a:bodyPr vert="horz" lIns="0" tIns="45720" rIns="91440" bIns="45720" rtlCol="0" anchor="ctr">
            <a:noAutofit/>
          </a:bodyPr>
          <a:lstStyle>
            <a:lvl1pPr algn="ctr">
              <a:defRPr lang="ru-RU" sz="1800" b="1" i="0" spc="100" baseline="0" smtClean="0">
                <a:solidFill>
                  <a:schemeClr val="bg1">
                    <a:lumMod val="75000"/>
                  </a:schemeClr>
                </a:solidFill>
                <a:latin typeface="PF Din Text Comp Pro Medium" panose="02000500000000020004" pitchFamily="2" charset="0"/>
                <a:ea typeface="+mj-ea"/>
                <a:cs typeface="+mj-cs"/>
              </a:defRPr>
            </a:lvl1pPr>
          </a:lstStyle>
          <a:p>
            <a:pPr indent="72000">
              <a:lnSpc>
                <a:spcPct val="90000"/>
              </a:lnSpc>
              <a:spcBef>
                <a:spcPct val="0"/>
              </a:spcBef>
            </a:pPr>
            <a:fld id="{AFE8818A-684A-4052-A5BA-F458E24BA61F}" type="slidenum">
              <a:rPr lang="ru-RU" smtClean="0"/>
              <a:pPr indent="7200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9098281" y="278315"/>
            <a:ext cx="45719" cy="42717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97" b="51598"/>
          <a:stretch/>
        </p:blipFill>
        <p:spPr>
          <a:xfrm>
            <a:off x="3818012" y="2399681"/>
            <a:ext cx="532859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42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8576641" y="257587"/>
            <a:ext cx="437819" cy="413058"/>
          </a:xfrm>
          <a:prstGeom prst="rect">
            <a:avLst/>
          </a:prstGeom>
          <a:solidFill>
            <a:srgbClr val="F9F8F1"/>
          </a:solidFill>
          <a:ln>
            <a:noFill/>
          </a:ln>
          <a:effectLst>
            <a:outerShdw dist="25400" dir="2700000" algn="tl" rotWithShape="0">
              <a:srgbClr val="D6D2B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67408" y="244887"/>
            <a:ext cx="7547941" cy="425758"/>
          </a:xfrm>
        </p:spPr>
        <p:txBody>
          <a:bodyPr wrap="square">
            <a:spAutoFit/>
          </a:bodyPr>
          <a:lstStyle>
            <a:lvl1pPr>
              <a:defRPr lang="ru-RU" sz="2400" b="0" spc="40" baseline="0">
                <a:solidFill>
                  <a:srgbClr val="C00000"/>
                </a:solidFill>
                <a:effectLst/>
                <a:latin typeface="PFDinTextCompPro-Medium" panose="02000500000000020004" pitchFamily="2" charset="0"/>
                <a:ea typeface="PFDinTextCompPro-Medium" panose="02000500000000020004" pitchFamily="2" charset="0"/>
                <a:cs typeface="+mn-cs"/>
              </a:defRPr>
            </a:lvl1pPr>
          </a:lstStyle>
          <a:p>
            <a:pPr marL="0" lvl="0" defTabSz="914400">
              <a:lnSpc>
                <a:spcPts val="2600"/>
              </a:lnSpc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76640" y="244887"/>
            <a:ext cx="437820" cy="425758"/>
          </a:xfrm>
        </p:spPr>
        <p:txBody>
          <a:bodyPr/>
          <a:lstStyle>
            <a:lvl1pPr algn="ctr">
              <a:defRPr sz="1800">
                <a:solidFill>
                  <a:srgbClr val="6E6B5E"/>
                </a:solidFill>
                <a:effectLst>
                  <a:outerShdw dist="12700" dir="16200000" rotWithShape="0">
                    <a:schemeClr val="bg1"/>
                  </a:outerShdw>
                </a:effectLst>
                <a:latin typeface="PF Din Text Comp Pro Medium" panose="02000500000000020004" pitchFamily="2" charset="0"/>
              </a:defRPr>
            </a:lvl1pPr>
          </a:lstStyle>
          <a:p>
            <a:fld id="{94658D2B-9F3C-4612-BDCF-81AABA692CB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9" y="257587"/>
            <a:ext cx="357467" cy="4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52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714348" y="46038"/>
            <a:ext cx="6143668" cy="439718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79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2DC27-AA02-4C25-81FE-F07F555519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8C45C-F1E4-45F4-A34E-F150AA4915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EDBD-D2A3-4ABC-9182-2F3ECBE870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CF191-DDD4-4FF8-ACD7-12220A2AEA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4EF69-2D99-494B-848E-A2004E3B6B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1" y="155852"/>
            <a:ext cx="405208" cy="521381"/>
          </a:xfrm>
          <a:prstGeom prst="rect">
            <a:avLst/>
          </a:prstGeom>
        </p:spPr>
      </p:pic>
      <p:sp>
        <p:nvSpPr>
          <p:cNvPr id="5" name="Line 34"/>
          <p:cNvSpPr>
            <a:spLocks noChangeShapeType="1"/>
          </p:cNvSpPr>
          <p:nvPr userDrawn="1"/>
        </p:nvSpPr>
        <p:spPr bwMode="auto">
          <a:xfrm>
            <a:off x="8388350" y="0"/>
            <a:ext cx="0" cy="620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66727" y="79523"/>
            <a:ext cx="785793" cy="461665"/>
          </a:xfr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lang="ru-RU" sz="2400" b="1" smtClean="0">
                <a:latin typeface="Verdana" pitchFamily="34" charset="0"/>
                <a:cs typeface="Arial" charset="0"/>
              </a:defRPr>
            </a:lvl1pPr>
          </a:lstStyle>
          <a:p>
            <a:pPr algn="l"/>
            <a:fld id="{83629688-4099-4C31-A792-7089FE2DB9F1}" type="slidenum">
              <a:rPr lang="ru-RU" smtClean="0"/>
              <a:pPr algn="l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29688-4099-4C31-A792-7089FE2DB9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C6F0C-3A90-488D-A75C-5D9667AFCA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A64F618A-2FF1-463B-92AF-2963AF5AC9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6" r:id="rId12"/>
    <p:sldLayoutId id="2147483698" r:id="rId13"/>
    <p:sldLayoutId id="2147483713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/>
        </p:nvSpPr>
        <p:spPr>
          <a:xfrm>
            <a:off x="2263571" y="2881635"/>
            <a:ext cx="6876256" cy="1267966"/>
          </a:xfrm>
          <a:custGeom>
            <a:avLst/>
            <a:gdLst>
              <a:gd name="connsiteX0" fmla="*/ 0 w 7895771"/>
              <a:gd name="connsiteY0" fmla="*/ 0 h 449943"/>
              <a:gd name="connsiteX1" fmla="*/ 14514 w 7895771"/>
              <a:gd name="connsiteY1" fmla="*/ 304800 h 449943"/>
              <a:gd name="connsiteX2" fmla="*/ 1480457 w 7895771"/>
              <a:gd name="connsiteY2" fmla="*/ 333829 h 449943"/>
              <a:gd name="connsiteX3" fmla="*/ 1451429 w 7895771"/>
              <a:gd name="connsiteY3" fmla="*/ 449943 h 449943"/>
              <a:gd name="connsiteX4" fmla="*/ 7895771 w 7895771"/>
              <a:gd name="connsiteY4" fmla="*/ 275772 h 449943"/>
              <a:gd name="connsiteX5" fmla="*/ 7866743 w 7895771"/>
              <a:gd name="connsiteY5" fmla="*/ 14515 h 449943"/>
              <a:gd name="connsiteX6" fmla="*/ 0 w 7895771"/>
              <a:gd name="connsiteY6" fmla="*/ 0 h 449943"/>
              <a:gd name="connsiteX0" fmla="*/ 0 w 7881560"/>
              <a:gd name="connsiteY0" fmla="*/ 0 h 449943"/>
              <a:gd name="connsiteX1" fmla="*/ 14514 w 7881560"/>
              <a:gd name="connsiteY1" fmla="*/ 304800 h 449943"/>
              <a:gd name="connsiteX2" fmla="*/ 1480457 w 7881560"/>
              <a:gd name="connsiteY2" fmla="*/ 333829 h 449943"/>
              <a:gd name="connsiteX3" fmla="*/ 1451429 w 7881560"/>
              <a:gd name="connsiteY3" fmla="*/ 449943 h 449943"/>
              <a:gd name="connsiteX4" fmla="*/ 7881560 w 7881560"/>
              <a:gd name="connsiteY4" fmla="*/ 320232 h 449943"/>
              <a:gd name="connsiteX5" fmla="*/ 7866743 w 7881560"/>
              <a:gd name="connsiteY5" fmla="*/ 14515 h 449943"/>
              <a:gd name="connsiteX6" fmla="*/ 0 w 7881560"/>
              <a:gd name="connsiteY6" fmla="*/ 0 h 449943"/>
              <a:gd name="connsiteX0" fmla="*/ 0 w 7881560"/>
              <a:gd name="connsiteY0" fmla="*/ 0 h 449943"/>
              <a:gd name="connsiteX1" fmla="*/ 14514 w 7881560"/>
              <a:gd name="connsiteY1" fmla="*/ 304800 h 449943"/>
              <a:gd name="connsiteX2" fmla="*/ 1366773 w 7881560"/>
              <a:gd name="connsiteY2" fmla="*/ 359235 h 449943"/>
              <a:gd name="connsiteX3" fmla="*/ 1451429 w 7881560"/>
              <a:gd name="connsiteY3" fmla="*/ 449943 h 449943"/>
              <a:gd name="connsiteX4" fmla="*/ 7881560 w 7881560"/>
              <a:gd name="connsiteY4" fmla="*/ 320232 h 449943"/>
              <a:gd name="connsiteX5" fmla="*/ 7866743 w 7881560"/>
              <a:gd name="connsiteY5" fmla="*/ 14515 h 449943"/>
              <a:gd name="connsiteX6" fmla="*/ 0 w 7881560"/>
              <a:gd name="connsiteY6" fmla="*/ 0 h 449943"/>
              <a:gd name="connsiteX0" fmla="*/ 56539 w 7938099"/>
              <a:gd name="connsiteY0" fmla="*/ 0 h 449943"/>
              <a:gd name="connsiteX1" fmla="*/ 0 w 7938099"/>
              <a:gd name="connsiteY1" fmla="*/ 323854 h 449943"/>
              <a:gd name="connsiteX2" fmla="*/ 1423312 w 7938099"/>
              <a:gd name="connsiteY2" fmla="*/ 359235 h 449943"/>
              <a:gd name="connsiteX3" fmla="*/ 1507968 w 7938099"/>
              <a:gd name="connsiteY3" fmla="*/ 449943 h 449943"/>
              <a:gd name="connsiteX4" fmla="*/ 7938099 w 7938099"/>
              <a:gd name="connsiteY4" fmla="*/ 320232 h 449943"/>
              <a:gd name="connsiteX5" fmla="*/ 7923282 w 7938099"/>
              <a:gd name="connsiteY5" fmla="*/ 14515 h 449943"/>
              <a:gd name="connsiteX6" fmla="*/ 56539 w 7938099"/>
              <a:gd name="connsiteY6" fmla="*/ 0 h 449943"/>
              <a:gd name="connsiteX0" fmla="*/ 0 w 8052087"/>
              <a:gd name="connsiteY0" fmla="*/ 36297 h 435428"/>
              <a:gd name="connsiteX1" fmla="*/ 113988 w 8052087"/>
              <a:gd name="connsiteY1" fmla="*/ 309339 h 435428"/>
              <a:gd name="connsiteX2" fmla="*/ 1537300 w 8052087"/>
              <a:gd name="connsiteY2" fmla="*/ 344720 h 435428"/>
              <a:gd name="connsiteX3" fmla="*/ 1621956 w 8052087"/>
              <a:gd name="connsiteY3" fmla="*/ 435428 h 435428"/>
              <a:gd name="connsiteX4" fmla="*/ 8052087 w 8052087"/>
              <a:gd name="connsiteY4" fmla="*/ 305717 h 435428"/>
              <a:gd name="connsiteX5" fmla="*/ 8037270 w 8052087"/>
              <a:gd name="connsiteY5" fmla="*/ 0 h 435428"/>
              <a:gd name="connsiteX6" fmla="*/ 0 w 805208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537300 w 8037877"/>
              <a:gd name="connsiteY2" fmla="*/ 344720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608352 w 8037877"/>
              <a:gd name="connsiteY2" fmla="*/ 300260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594142 w 8037877"/>
              <a:gd name="connsiteY2" fmla="*/ 325666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650984 w 8037877"/>
              <a:gd name="connsiteY2" fmla="*/ 287557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632559"/>
              <a:gd name="connsiteY0" fmla="*/ 36297 h 435428"/>
              <a:gd name="connsiteX1" fmla="*/ 113988 w 8632559"/>
              <a:gd name="connsiteY1" fmla="*/ 309339 h 435428"/>
              <a:gd name="connsiteX2" fmla="*/ 1650984 w 8632559"/>
              <a:gd name="connsiteY2" fmla="*/ 287557 h 435428"/>
              <a:gd name="connsiteX3" fmla="*/ 1621956 w 8632559"/>
              <a:gd name="connsiteY3" fmla="*/ 435428 h 435428"/>
              <a:gd name="connsiteX4" fmla="*/ 8037877 w 8632559"/>
              <a:gd name="connsiteY4" fmla="*/ 273960 h 435428"/>
              <a:gd name="connsiteX5" fmla="*/ 8037147 w 8632559"/>
              <a:gd name="connsiteY5" fmla="*/ 103667 h 435428"/>
              <a:gd name="connsiteX6" fmla="*/ 8037270 w 8632559"/>
              <a:gd name="connsiteY6" fmla="*/ 0 h 435428"/>
              <a:gd name="connsiteX7" fmla="*/ 0 w 8632559"/>
              <a:gd name="connsiteY7" fmla="*/ 36297 h 435428"/>
              <a:gd name="connsiteX0" fmla="*/ 0 w 8512909"/>
              <a:gd name="connsiteY0" fmla="*/ 36297 h 435428"/>
              <a:gd name="connsiteX1" fmla="*/ 113988 w 8512909"/>
              <a:gd name="connsiteY1" fmla="*/ 309339 h 435428"/>
              <a:gd name="connsiteX2" fmla="*/ 1650984 w 8512909"/>
              <a:gd name="connsiteY2" fmla="*/ 287557 h 435428"/>
              <a:gd name="connsiteX3" fmla="*/ 1621956 w 8512909"/>
              <a:gd name="connsiteY3" fmla="*/ 435428 h 435428"/>
              <a:gd name="connsiteX4" fmla="*/ 8037877 w 8512909"/>
              <a:gd name="connsiteY4" fmla="*/ 273960 h 435428"/>
              <a:gd name="connsiteX5" fmla="*/ 8037147 w 8512909"/>
              <a:gd name="connsiteY5" fmla="*/ 103667 h 435428"/>
              <a:gd name="connsiteX6" fmla="*/ 8037270 w 8512909"/>
              <a:gd name="connsiteY6" fmla="*/ 0 h 435428"/>
              <a:gd name="connsiteX7" fmla="*/ 0 w 8512909"/>
              <a:gd name="connsiteY7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650984 w 8037877"/>
              <a:gd name="connsiteY2" fmla="*/ 287557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147 w 8037877"/>
              <a:gd name="connsiteY5" fmla="*/ 103667 h 435428"/>
              <a:gd name="connsiteX6" fmla="*/ 8037270 w 8037877"/>
              <a:gd name="connsiteY6" fmla="*/ 0 h 435428"/>
              <a:gd name="connsiteX7" fmla="*/ 0 w 8037877"/>
              <a:gd name="connsiteY7" fmla="*/ 36297 h 435428"/>
              <a:gd name="connsiteX0" fmla="*/ 0 w 8221886"/>
              <a:gd name="connsiteY0" fmla="*/ 36297 h 435428"/>
              <a:gd name="connsiteX1" fmla="*/ 113988 w 8221886"/>
              <a:gd name="connsiteY1" fmla="*/ 309339 h 435428"/>
              <a:gd name="connsiteX2" fmla="*/ 1650984 w 8221886"/>
              <a:gd name="connsiteY2" fmla="*/ 287557 h 435428"/>
              <a:gd name="connsiteX3" fmla="*/ 1621956 w 8221886"/>
              <a:gd name="connsiteY3" fmla="*/ 435428 h 435428"/>
              <a:gd name="connsiteX4" fmla="*/ 8037877 w 8221886"/>
              <a:gd name="connsiteY4" fmla="*/ 273960 h 435428"/>
              <a:gd name="connsiteX5" fmla="*/ 8221886 w 8221886"/>
              <a:gd name="connsiteY5" fmla="*/ 97315 h 435428"/>
              <a:gd name="connsiteX6" fmla="*/ 8037270 w 8221886"/>
              <a:gd name="connsiteY6" fmla="*/ 0 h 435428"/>
              <a:gd name="connsiteX7" fmla="*/ 0 w 8221886"/>
              <a:gd name="connsiteY7" fmla="*/ 36297 h 435428"/>
              <a:gd name="connsiteX0" fmla="*/ 0 w 8535032"/>
              <a:gd name="connsiteY0" fmla="*/ 36297 h 435428"/>
              <a:gd name="connsiteX1" fmla="*/ 113988 w 8535032"/>
              <a:gd name="connsiteY1" fmla="*/ 309339 h 435428"/>
              <a:gd name="connsiteX2" fmla="*/ 1650984 w 8535032"/>
              <a:gd name="connsiteY2" fmla="*/ 287557 h 435428"/>
              <a:gd name="connsiteX3" fmla="*/ 1621956 w 8535032"/>
              <a:gd name="connsiteY3" fmla="*/ 435428 h 435428"/>
              <a:gd name="connsiteX4" fmla="*/ 8037877 w 8535032"/>
              <a:gd name="connsiteY4" fmla="*/ 273960 h 435428"/>
              <a:gd name="connsiteX5" fmla="*/ 8122412 w 8535032"/>
              <a:gd name="connsiteY5" fmla="*/ 173533 h 435428"/>
              <a:gd name="connsiteX6" fmla="*/ 8221886 w 8535032"/>
              <a:gd name="connsiteY6" fmla="*/ 97315 h 435428"/>
              <a:gd name="connsiteX7" fmla="*/ 8037270 w 8535032"/>
              <a:gd name="connsiteY7" fmla="*/ 0 h 435428"/>
              <a:gd name="connsiteX8" fmla="*/ 0 w 8535032"/>
              <a:gd name="connsiteY8" fmla="*/ 36297 h 435428"/>
              <a:gd name="connsiteX0" fmla="*/ 0 w 8535032"/>
              <a:gd name="connsiteY0" fmla="*/ 36297 h 435428"/>
              <a:gd name="connsiteX1" fmla="*/ 113988 w 8535032"/>
              <a:gd name="connsiteY1" fmla="*/ 309339 h 435428"/>
              <a:gd name="connsiteX2" fmla="*/ 1650984 w 8535032"/>
              <a:gd name="connsiteY2" fmla="*/ 287557 h 435428"/>
              <a:gd name="connsiteX3" fmla="*/ 1621956 w 8535032"/>
              <a:gd name="connsiteY3" fmla="*/ 435428 h 435428"/>
              <a:gd name="connsiteX4" fmla="*/ 8037877 w 8535032"/>
              <a:gd name="connsiteY4" fmla="*/ 273960 h 435428"/>
              <a:gd name="connsiteX5" fmla="*/ 8122412 w 8535032"/>
              <a:gd name="connsiteY5" fmla="*/ 173533 h 435428"/>
              <a:gd name="connsiteX6" fmla="*/ 8307150 w 8535032"/>
              <a:gd name="connsiteY6" fmla="*/ 8394 h 435428"/>
              <a:gd name="connsiteX7" fmla="*/ 8037270 w 8535032"/>
              <a:gd name="connsiteY7" fmla="*/ 0 h 435428"/>
              <a:gd name="connsiteX8" fmla="*/ 0 w 8535032"/>
              <a:gd name="connsiteY8" fmla="*/ 36297 h 435428"/>
              <a:gd name="connsiteX0" fmla="*/ 0 w 8582389"/>
              <a:gd name="connsiteY0" fmla="*/ 36297 h 435428"/>
              <a:gd name="connsiteX1" fmla="*/ 113988 w 8582389"/>
              <a:gd name="connsiteY1" fmla="*/ 309339 h 435428"/>
              <a:gd name="connsiteX2" fmla="*/ 1650984 w 8582389"/>
              <a:gd name="connsiteY2" fmla="*/ 287557 h 435428"/>
              <a:gd name="connsiteX3" fmla="*/ 1621956 w 8582389"/>
              <a:gd name="connsiteY3" fmla="*/ 435428 h 435428"/>
              <a:gd name="connsiteX4" fmla="*/ 8037877 w 8582389"/>
              <a:gd name="connsiteY4" fmla="*/ 273960 h 435428"/>
              <a:gd name="connsiteX5" fmla="*/ 8278729 w 8582389"/>
              <a:gd name="connsiteY5" fmla="*/ 154479 h 435428"/>
              <a:gd name="connsiteX6" fmla="*/ 8307150 w 8582389"/>
              <a:gd name="connsiteY6" fmla="*/ 8394 h 435428"/>
              <a:gd name="connsiteX7" fmla="*/ 8037270 w 8582389"/>
              <a:gd name="connsiteY7" fmla="*/ 0 h 435428"/>
              <a:gd name="connsiteX8" fmla="*/ 0 w 8582389"/>
              <a:gd name="connsiteY8" fmla="*/ 36297 h 435428"/>
              <a:gd name="connsiteX0" fmla="*/ 0 w 8602700"/>
              <a:gd name="connsiteY0" fmla="*/ 36297 h 435428"/>
              <a:gd name="connsiteX1" fmla="*/ 113988 w 8602700"/>
              <a:gd name="connsiteY1" fmla="*/ 309339 h 435428"/>
              <a:gd name="connsiteX2" fmla="*/ 1650984 w 8602700"/>
              <a:gd name="connsiteY2" fmla="*/ 287557 h 435428"/>
              <a:gd name="connsiteX3" fmla="*/ 1621956 w 8602700"/>
              <a:gd name="connsiteY3" fmla="*/ 435428 h 435428"/>
              <a:gd name="connsiteX4" fmla="*/ 8037877 w 8602700"/>
              <a:gd name="connsiteY4" fmla="*/ 273960 h 435428"/>
              <a:gd name="connsiteX5" fmla="*/ 8307148 w 8602700"/>
              <a:gd name="connsiteY5" fmla="*/ 268806 h 435428"/>
              <a:gd name="connsiteX6" fmla="*/ 8278729 w 8602700"/>
              <a:gd name="connsiteY6" fmla="*/ 154479 h 435428"/>
              <a:gd name="connsiteX7" fmla="*/ 8307150 w 8602700"/>
              <a:gd name="connsiteY7" fmla="*/ 8394 h 435428"/>
              <a:gd name="connsiteX8" fmla="*/ 8037270 w 8602700"/>
              <a:gd name="connsiteY8" fmla="*/ 0 h 435428"/>
              <a:gd name="connsiteX9" fmla="*/ 0 w 8602700"/>
              <a:gd name="connsiteY9" fmla="*/ 36297 h 435428"/>
              <a:gd name="connsiteX0" fmla="*/ 0 w 8524092"/>
              <a:gd name="connsiteY0" fmla="*/ 36297 h 435428"/>
              <a:gd name="connsiteX1" fmla="*/ 113988 w 8524092"/>
              <a:gd name="connsiteY1" fmla="*/ 309339 h 435428"/>
              <a:gd name="connsiteX2" fmla="*/ 1650984 w 8524092"/>
              <a:gd name="connsiteY2" fmla="*/ 287557 h 435428"/>
              <a:gd name="connsiteX3" fmla="*/ 1621956 w 8524092"/>
              <a:gd name="connsiteY3" fmla="*/ 435428 h 435428"/>
              <a:gd name="connsiteX4" fmla="*/ 8037877 w 8524092"/>
              <a:gd name="connsiteY4" fmla="*/ 273960 h 435428"/>
              <a:gd name="connsiteX5" fmla="*/ 8037147 w 8524092"/>
              <a:gd name="connsiteY5" fmla="*/ 160831 h 435428"/>
              <a:gd name="connsiteX6" fmla="*/ 8278729 w 8524092"/>
              <a:gd name="connsiteY6" fmla="*/ 154479 h 435428"/>
              <a:gd name="connsiteX7" fmla="*/ 8307150 w 8524092"/>
              <a:gd name="connsiteY7" fmla="*/ 8394 h 435428"/>
              <a:gd name="connsiteX8" fmla="*/ 8037270 w 8524092"/>
              <a:gd name="connsiteY8" fmla="*/ 0 h 435428"/>
              <a:gd name="connsiteX9" fmla="*/ 0 w 8524092"/>
              <a:gd name="connsiteY9" fmla="*/ 36297 h 435428"/>
              <a:gd name="connsiteX0" fmla="*/ 0 w 8310043"/>
              <a:gd name="connsiteY0" fmla="*/ 36297 h 435428"/>
              <a:gd name="connsiteX1" fmla="*/ 113988 w 8310043"/>
              <a:gd name="connsiteY1" fmla="*/ 309339 h 435428"/>
              <a:gd name="connsiteX2" fmla="*/ 1650984 w 8310043"/>
              <a:gd name="connsiteY2" fmla="*/ 287557 h 435428"/>
              <a:gd name="connsiteX3" fmla="*/ 1621956 w 8310043"/>
              <a:gd name="connsiteY3" fmla="*/ 435428 h 435428"/>
              <a:gd name="connsiteX4" fmla="*/ 8037877 w 8310043"/>
              <a:gd name="connsiteY4" fmla="*/ 273960 h 435428"/>
              <a:gd name="connsiteX5" fmla="*/ 8037147 w 8310043"/>
              <a:gd name="connsiteY5" fmla="*/ 160831 h 435428"/>
              <a:gd name="connsiteX6" fmla="*/ 8278729 w 8310043"/>
              <a:gd name="connsiteY6" fmla="*/ 154479 h 435428"/>
              <a:gd name="connsiteX7" fmla="*/ 8307150 w 8310043"/>
              <a:gd name="connsiteY7" fmla="*/ 8394 h 435428"/>
              <a:gd name="connsiteX8" fmla="*/ 8037270 w 8310043"/>
              <a:gd name="connsiteY8" fmla="*/ 0 h 435428"/>
              <a:gd name="connsiteX9" fmla="*/ 0 w 8310043"/>
              <a:gd name="connsiteY9" fmla="*/ 36297 h 435428"/>
              <a:gd name="connsiteX0" fmla="*/ 0 w 8307150"/>
              <a:gd name="connsiteY0" fmla="*/ 36297 h 435428"/>
              <a:gd name="connsiteX1" fmla="*/ 113988 w 8307150"/>
              <a:gd name="connsiteY1" fmla="*/ 309339 h 435428"/>
              <a:gd name="connsiteX2" fmla="*/ 1650984 w 8307150"/>
              <a:gd name="connsiteY2" fmla="*/ 287557 h 435428"/>
              <a:gd name="connsiteX3" fmla="*/ 1621956 w 8307150"/>
              <a:gd name="connsiteY3" fmla="*/ 435428 h 435428"/>
              <a:gd name="connsiteX4" fmla="*/ 8037877 w 8307150"/>
              <a:gd name="connsiteY4" fmla="*/ 273960 h 435428"/>
              <a:gd name="connsiteX5" fmla="*/ 8037147 w 8307150"/>
              <a:gd name="connsiteY5" fmla="*/ 160831 h 435428"/>
              <a:gd name="connsiteX6" fmla="*/ 8278729 w 8307150"/>
              <a:gd name="connsiteY6" fmla="*/ 154479 h 435428"/>
              <a:gd name="connsiteX7" fmla="*/ 8307150 w 8307150"/>
              <a:gd name="connsiteY7" fmla="*/ 8394 h 435428"/>
              <a:gd name="connsiteX8" fmla="*/ 8037270 w 8307150"/>
              <a:gd name="connsiteY8" fmla="*/ 0 h 435428"/>
              <a:gd name="connsiteX9" fmla="*/ 0 w 8307150"/>
              <a:gd name="connsiteY9" fmla="*/ 36297 h 435428"/>
              <a:gd name="connsiteX0" fmla="*/ 0 w 8307150"/>
              <a:gd name="connsiteY0" fmla="*/ 36297 h 435428"/>
              <a:gd name="connsiteX1" fmla="*/ 113988 w 8307150"/>
              <a:gd name="connsiteY1" fmla="*/ 309339 h 435428"/>
              <a:gd name="connsiteX2" fmla="*/ 1650984 w 8307150"/>
              <a:gd name="connsiteY2" fmla="*/ 287557 h 435428"/>
              <a:gd name="connsiteX3" fmla="*/ 1621956 w 8307150"/>
              <a:gd name="connsiteY3" fmla="*/ 435428 h 435428"/>
              <a:gd name="connsiteX4" fmla="*/ 8037877 w 8307150"/>
              <a:gd name="connsiteY4" fmla="*/ 273960 h 435428"/>
              <a:gd name="connsiteX5" fmla="*/ 8037147 w 8307150"/>
              <a:gd name="connsiteY5" fmla="*/ 160831 h 435428"/>
              <a:gd name="connsiteX6" fmla="*/ 8278729 w 8307150"/>
              <a:gd name="connsiteY6" fmla="*/ 154479 h 435428"/>
              <a:gd name="connsiteX7" fmla="*/ 8307150 w 8307150"/>
              <a:gd name="connsiteY7" fmla="*/ 8394 h 435428"/>
              <a:gd name="connsiteX8" fmla="*/ 8037270 w 8307150"/>
              <a:gd name="connsiteY8" fmla="*/ 0 h 435428"/>
              <a:gd name="connsiteX9" fmla="*/ 0 w 8307150"/>
              <a:gd name="connsiteY9" fmla="*/ 36297 h 435428"/>
              <a:gd name="connsiteX0" fmla="*/ 0 w 8307150"/>
              <a:gd name="connsiteY0" fmla="*/ 27903 h 427034"/>
              <a:gd name="connsiteX1" fmla="*/ 113988 w 8307150"/>
              <a:gd name="connsiteY1" fmla="*/ 300945 h 427034"/>
              <a:gd name="connsiteX2" fmla="*/ 1650984 w 8307150"/>
              <a:gd name="connsiteY2" fmla="*/ 279163 h 427034"/>
              <a:gd name="connsiteX3" fmla="*/ 1621956 w 8307150"/>
              <a:gd name="connsiteY3" fmla="*/ 427034 h 427034"/>
              <a:gd name="connsiteX4" fmla="*/ 8037877 w 8307150"/>
              <a:gd name="connsiteY4" fmla="*/ 265566 h 427034"/>
              <a:gd name="connsiteX5" fmla="*/ 8037147 w 8307150"/>
              <a:gd name="connsiteY5" fmla="*/ 152437 h 427034"/>
              <a:gd name="connsiteX6" fmla="*/ 8278729 w 8307150"/>
              <a:gd name="connsiteY6" fmla="*/ 146085 h 427034"/>
              <a:gd name="connsiteX7" fmla="*/ 8307150 w 8307150"/>
              <a:gd name="connsiteY7" fmla="*/ 0 h 427034"/>
              <a:gd name="connsiteX8" fmla="*/ 0 w 8307150"/>
              <a:gd name="connsiteY8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1650984 w 8307150"/>
              <a:gd name="connsiteY2" fmla="*/ 279163 h 427034"/>
              <a:gd name="connsiteX3" fmla="*/ 1621956 w 8307150"/>
              <a:gd name="connsiteY3" fmla="*/ 427034 h 427034"/>
              <a:gd name="connsiteX4" fmla="*/ 8037877 w 8307150"/>
              <a:gd name="connsiteY4" fmla="*/ 265566 h 427034"/>
              <a:gd name="connsiteX5" fmla="*/ 8037147 w 8307150"/>
              <a:gd name="connsiteY5" fmla="*/ 152437 h 427034"/>
              <a:gd name="connsiteX6" fmla="*/ 8278729 w 8307150"/>
              <a:gd name="connsiteY6" fmla="*/ 146085 h 427034"/>
              <a:gd name="connsiteX7" fmla="*/ 8307150 w 8307150"/>
              <a:gd name="connsiteY7" fmla="*/ 0 h 427034"/>
              <a:gd name="connsiteX8" fmla="*/ 0 w 8307150"/>
              <a:gd name="connsiteY8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1650984 w 8307150"/>
              <a:gd name="connsiteY3" fmla="*/ 279163 h 427034"/>
              <a:gd name="connsiteX4" fmla="*/ 1621956 w 8307150"/>
              <a:gd name="connsiteY4" fmla="*/ 427034 h 427034"/>
              <a:gd name="connsiteX5" fmla="*/ 8037877 w 8307150"/>
              <a:gd name="connsiteY5" fmla="*/ 265566 h 427034"/>
              <a:gd name="connsiteX6" fmla="*/ 8037147 w 8307150"/>
              <a:gd name="connsiteY6" fmla="*/ 152437 h 427034"/>
              <a:gd name="connsiteX7" fmla="*/ 8278729 w 8307150"/>
              <a:gd name="connsiteY7" fmla="*/ 146085 h 427034"/>
              <a:gd name="connsiteX8" fmla="*/ 8307150 w 8307150"/>
              <a:gd name="connsiteY8" fmla="*/ 0 h 427034"/>
              <a:gd name="connsiteX9" fmla="*/ 0 w 8307150"/>
              <a:gd name="connsiteY9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690261 w 8307150"/>
              <a:gd name="connsiteY3" fmla="*/ 260412 h 427034"/>
              <a:gd name="connsiteX4" fmla="*/ 1650984 w 8307150"/>
              <a:gd name="connsiteY4" fmla="*/ 279163 h 427034"/>
              <a:gd name="connsiteX5" fmla="*/ 1621956 w 8307150"/>
              <a:gd name="connsiteY5" fmla="*/ 427034 h 427034"/>
              <a:gd name="connsiteX6" fmla="*/ 8037877 w 8307150"/>
              <a:gd name="connsiteY6" fmla="*/ 265566 h 427034"/>
              <a:gd name="connsiteX7" fmla="*/ 8037147 w 8307150"/>
              <a:gd name="connsiteY7" fmla="*/ 152437 h 427034"/>
              <a:gd name="connsiteX8" fmla="*/ 8278729 w 8307150"/>
              <a:gd name="connsiteY8" fmla="*/ 146085 h 427034"/>
              <a:gd name="connsiteX9" fmla="*/ 8307150 w 8307150"/>
              <a:gd name="connsiteY9" fmla="*/ 0 h 427034"/>
              <a:gd name="connsiteX10" fmla="*/ 0 w 8307150"/>
              <a:gd name="connsiteY10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420259 w 8307150"/>
              <a:gd name="connsiteY3" fmla="*/ 412848 h 427034"/>
              <a:gd name="connsiteX4" fmla="*/ 1650984 w 8307150"/>
              <a:gd name="connsiteY4" fmla="*/ 279163 h 427034"/>
              <a:gd name="connsiteX5" fmla="*/ 1621956 w 8307150"/>
              <a:gd name="connsiteY5" fmla="*/ 427034 h 427034"/>
              <a:gd name="connsiteX6" fmla="*/ 8037877 w 8307150"/>
              <a:gd name="connsiteY6" fmla="*/ 265566 h 427034"/>
              <a:gd name="connsiteX7" fmla="*/ 8037147 w 8307150"/>
              <a:gd name="connsiteY7" fmla="*/ 152437 h 427034"/>
              <a:gd name="connsiteX8" fmla="*/ 8278729 w 8307150"/>
              <a:gd name="connsiteY8" fmla="*/ 146085 h 427034"/>
              <a:gd name="connsiteX9" fmla="*/ 8307150 w 8307150"/>
              <a:gd name="connsiteY9" fmla="*/ 0 h 427034"/>
              <a:gd name="connsiteX10" fmla="*/ 0 w 8307150"/>
              <a:gd name="connsiteY10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420259 w 8307150"/>
              <a:gd name="connsiteY3" fmla="*/ 412848 h 427034"/>
              <a:gd name="connsiteX4" fmla="*/ 1650984 w 8307150"/>
              <a:gd name="connsiteY4" fmla="*/ 336326 h 427034"/>
              <a:gd name="connsiteX5" fmla="*/ 1621956 w 8307150"/>
              <a:gd name="connsiteY5" fmla="*/ 427034 h 427034"/>
              <a:gd name="connsiteX6" fmla="*/ 8037877 w 8307150"/>
              <a:gd name="connsiteY6" fmla="*/ 265566 h 427034"/>
              <a:gd name="connsiteX7" fmla="*/ 8037147 w 8307150"/>
              <a:gd name="connsiteY7" fmla="*/ 152437 h 427034"/>
              <a:gd name="connsiteX8" fmla="*/ 8278729 w 8307150"/>
              <a:gd name="connsiteY8" fmla="*/ 146085 h 427034"/>
              <a:gd name="connsiteX9" fmla="*/ 8307150 w 8307150"/>
              <a:gd name="connsiteY9" fmla="*/ 0 h 427034"/>
              <a:gd name="connsiteX10" fmla="*/ 0 w 8307150"/>
              <a:gd name="connsiteY10" fmla="*/ 27903 h 427034"/>
              <a:gd name="connsiteX0" fmla="*/ 0 w 8307150"/>
              <a:gd name="connsiteY0" fmla="*/ 27903 h 458791"/>
              <a:gd name="connsiteX1" fmla="*/ 57146 w 8307150"/>
              <a:gd name="connsiteY1" fmla="*/ 243782 h 458791"/>
              <a:gd name="connsiteX2" fmla="*/ 349206 w 8307150"/>
              <a:gd name="connsiteY2" fmla="*/ 247709 h 458791"/>
              <a:gd name="connsiteX3" fmla="*/ 420259 w 8307150"/>
              <a:gd name="connsiteY3" fmla="*/ 412848 h 458791"/>
              <a:gd name="connsiteX4" fmla="*/ 1650984 w 8307150"/>
              <a:gd name="connsiteY4" fmla="*/ 336326 h 458791"/>
              <a:gd name="connsiteX5" fmla="*/ 1678799 w 8307150"/>
              <a:gd name="connsiteY5" fmla="*/ 458791 h 458791"/>
              <a:gd name="connsiteX6" fmla="*/ 8037877 w 8307150"/>
              <a:gd name="connsiteY6" fmla="*/ 265566 h 458791"/>
              <a:gd name="connsiteX7" fmla="*/ 8037147 w 8307150"/>
              <a:gd name="connsiteY7" fmla="*/ 152437 h 458791"/>
              <a:gd name="connsiteX8" fmla="*/ 8278729 w 8307150"/>
              <a:gd name="connsiteY8" fmla="*/ 146085 h 458791"/>
              <a:gd name="connsiteX9" fmla="*/ 8307150 w 8307150"/>
              <a:gd name="connsiteY9" fmla="*/ 0 h 458791"/>
              <a:gd name="connsiteX10" fmla="*/ 0 w 8307150"/>
              <a:gd name="connsiteY10" fmla="*/ 27903 h 458791"/>
              <a:gd name="connsiteX0" fmla="*/ 0 w 8307150"/>
              <a:gd name="connsiteY0" fmla="*/ 27903 h 458791"/>
              <a:gd name="connsiteX1" fmla="*/ 57146 w 8307150"/>
              <a:gd name="connsiteY1" fmla="*/ 243782 h 458791"/>
              <a:gd name="connsiteX2" fmla="*/ 349206 w 8307150"/>
              <a:gd name="connsiteY2" fmla="*/ 247709 h 458791"/>
              <a:gd name="connsiteX3" fmla="*/ 420259 w 8307150"/>
              <a:gd name="connsiteY3" fmla="*/ 374739 h 458791"/>
              <a:gd name="connsiteX4" fmla="*/ 1650984 w 8307150"/>
              <a:gd name="connsiteY4" fmla="*/ 336326 h 458791"/>
              <a:gd name="connsiteX5" fmla="*/ 1678799 w 8307150"/>
              <a:gd name="connsiteY5" fmla="*/ 458791 h 458791"/>
              <a:gd name="connsiteX6" fmla="*/ 8037877 w 8307150"/>
              <a:gd name="connsiteY6" fmla="*/ 265566 h 458791"/>
              <a:gd name="connsiteX7" fmla="*/ 8037147 w 8307150"/>
              <a:gd name="connsiteY7" fmla="*/ 152437 h 458791"/>
              <a:gd name="connsiteX8" fmla="*/ 8278729 w 8307150"/>
              <a:gd name="connsiteY8" fmla="*/ 146085 h 458791"/>
              <a:gd name="connsiteX9" fmla="*/ 8307150 w 8307150"/>
              <a:gd name="connsiteY9" fmla="*/ 0 h 458791"/>
              <a:gd name="connsiteX10" fmla="*/ 0 w 8307150"/>
              <a:gd name="connsiteY10" fmla="*/ 27903 h 458791"/>
              <a:gd name="connsiteX0" fmla="*/ 0 w 8264518"/>
              <a:gd name="connsiteY0" fmla="*/ 2497 h 458791"/>
              <a:gd name="connsiteX1" fmla="*/ 14514 w 8264518"/>
              <a:gd name="connsiteY1" fmla="*/ 243782 h 458791"/>
              <a:gd name="connsiteX2" fmla="*/ 306574 w 8264518"/>
              <a:gd name="connsiteY2" fmla="*/ 247709 h 458791"/>
              <a:gd name="connsiteX3" fmla="*/ 377627 w 8264518"/>
              <a:gd name="connsiteY3" fmla="*/ 374739 h 458791"/>
              <a:gd name="connsiteX4" fmla="*/ 1608352 w 8264518"/>
              <a:gd name="connsiteY4" fmla="*/ 336326 h 458791"/>
              <a:gd name="connsiteX5" fmla="*/ 1636167 w 8264518"/>
              <a:gd name="connsiteY5" fmla="*/ 458791 h 458791"/>
              <a:gd name="connsiteX6" fmla="*/ 7995245 w 8264518"/>
              <a:gd name="connsiteY6" fmla="*/ 265566 h 458791"/>
              <a:gd name="connsiteX7" fmla="*/ 7994515 w 8264518"/>
              <a:gd name="connsiteY7" fmla="*/ 152437 h 458791"/>
              <a:gd name="connsiteX8" fmla="*/ 8236097 w 8264518"/>
              <a:gd name="connsiteY8" fmla="*/ 146085 h 458791"/>
              <a:gd name="connsiteX9" fmla="*/ 8264518 w 8264518"/>
              <a:gd name="connsiteY9" fmla="*/ 0 h 458791"/>
              <a:gd name="connsiteX10" fmla="*/ 0 w 8264518"/>
              <a:gd name="connsiteY10" fmla="*/ 2497 h 458791"/>
              <a:gd name="connsiteX0" fmla="*/ 13908 w 8278426"/>
              <a:gd name="connsiteY0" fmla="*/ 2497 h 458791"/>
              <a:gd name="connsiteX1" fmla="*/ 0 w 8278426"/>
              <a:gd name="connsiteY1" fmla="*/ 224728 h 458791"/>
              <a:gd name="connsiteX2" fmla="*/ 320482 w 8278426"/>
              <a:gd name="connsiteY2" fmla="*/ 247709 h 458791"/>
              <a:gd name="connsiteX3" fmla="*/ 391535 w 8278426"/>
              <a:gd name="connsiteY3" fmla="*/ 374739 h 458791"/>
              <a:gd name="connsiteX4" fmla="*/ 1622260 w 8278426"/>
              <a:gd name="connsiteY4" fmla="*/ 336326 h 458791"/>
              <a:gd name="connsiteX5" fmla="*/ 1650075 w 8278426"/>
              <a:gd name="connsiteY5" fmla="*/ 458791 h 458791"/>
              <a:gd name="connsiteX6" fmla="*/ 8009153 w 8278426"/>
              <a:gd name="connsiteY6" fmla="*/ 265566 h 458791"/>
              <a:gd name="connsiteX7" fmla="*/ 8008423 w 8278426"/>
              <a:gd name="connsiteY7" fmla="*/ 152437 h 458791"/>
              <a:gd name="connsiteX8" fmla="*/ 8250005 w 8278426"/>
              <a:gd name="connsiteY8" fmla="*/ 146085 h 458791"/>
              <a:gd name="connsiteX9" fmla="*/ 8278426 w 8278426"/>
              <a:gd name="connsiteY9" fmla="*/ 0 h 458791"/>
              <a:gd name="connsiteX10" fmla="*/ 13908 w 8278426"/>
              <a:gd name="connsiteY10" fmla="*/ 2497 h 458791"/>
              <a:gd name="connsiteX0" fmla="*/ 13908 w 8278426"/>
              <a:gd name="connsiteY0" fmla="*/ 2497 h 458791"/>
              <a:gd name="connsiteX1" fmla="*/ 0 w 8278426"/>
              <a:gd name="connsiteY1" fmla="*/ 224728 h 458791"/>
              <a:gd name="connsiteX2" fmla="*/ 334693 w 8278426"/>
              <a:gd name="connsiteY2" fmla="*/ 215951 h 458791"/>
              <a:gd name="connsiteX3" fmla="*/ 391535 w 8278426"/>
              <a:gd name="connsiteY3" fmla="*/ 374739 h 458791"/>
              <a:gd name="connsiteX4" fmla="*/ 1622260 w 8278426"/>
              <a:gd name="connsiteY4" fmla="*/ 336326 h 458791"/>
              <a:gd name="connsiteX5" fmla="*/ 1650075 w 8278426"/>
              <a:gd name="connsiteY5" fmla="*/ 458791 h 458791"/>
              <a:gd name="connsiteX6" fmla="*/ 8009153 w 8278426"/>
              <a:gd name="connsiteY6" fmla="*/ 265566 h 458791"/>
              <a:gd name="connsiteX7" fmla="*/ 8008423 w 8278426"/>
              <a:gd name="connsiteY7" fmla="*/ 152437 h 458791"/>
              <a:gd name="connsiteX8" fmla="*/ 8250005 w 8278426"/>
              <a:gd name="connsiteY8" fmla="*/ 146085 h 458791"/>
              <a:gd name="connsiteX9" fmla="*/ 8278426 w 8278426"/>
              <a:gd name="connsiteY9" fmla="*/ 0 h 458791"/>
              <a:gd name="connsiteX10" fmla="*/ 13908 w 8278426"/>
              <a:gd name="connsiteY10" fmla="*/ 2497 h 458791"/>
              <a:gd name="connsiteX0" fmla="*/ 0 w 8264518"/>
              <a:gd name="connsiteY0" fmla="*/ 2497 h 458791"/>
              <a:gd name="connsiteX1" fmla="*/ 28723 w 8264518"/>
              <a:gd name="connsiteY1" fmla="*/ 224728 h 458791"/>
              <a:gd name="connsiteX2" fmla="*/ 320785 w 8264518"/>
              <a:gd name="connsiteY2" fmla="*/ 215951 h 458791"/>
              <a:gd name="connsiteX3" fmla="*/ 377627 w 8264518"/>
              <a:gd name="connsiteY3" fmla="*/ 374739 h 458791"/>
              <a:gd name="connsiteX4" fmla="*/ 1608352 w 8264518"/>
              <a:gd name="connsiteY4" fmla="*/ 336326 h 458791"/>
              <a:gd name="connsiteX5" fmla="*/ 1636167 w 8264518"/>
              <a:gd name="connsiteY5" fmla="*/ 458791 h 458791"/>
              <a:gd name="connsiteX6" fmla="*/ 7995245 w 8264518"/>
              <a:gd name="connsiteY6" fmla="*/ 265566 h 458791"/>
              <a:gd name="connsiteX7" fmla="*/ 7994515 w 8264518"/>
              <a:gd name="connsiteY7" fmla="*/ 152437 h 458791"/>
              <a:gd name="connsiteX8" fmla="*/ 8236097 w 8264518"/>
              <a:gd name="connsiteY8" fmla="*/ 146085 h 458791"/>
              <a:gd name="connsiteX9" fmla="*/ 8264518 w 8264518"/>
              <a:gd name="connsiteY9" fmla="*/ 0 h 458791"/>
              <a:gd name="connsiteX10" fmla="*/ 0 w 8264518"/>
              <a:gd name="connsiteY10" fmla="*/ 2497 h 458791"/>
              <a:gd name="connsiteX0" fmla="*/ 0 w 8264518"/>
              <a:gd name="connsiteY0" fmla="*/ 21552 h 477846"/>
              <a:gd name="connsiteX1" fmla="*/ 28723 w 8264518"/>
              <a:gd name="connsiteY1" fmla="*/ 243783 h 477846"/>
              <a:gd name="connsiteX2" fmla="*/ 320785 w 8264518"/>
              <a:gd name="connsiteY2" fmla="*/ 235006 h 477846"/>
              <a:gd name="connsiteX3" fmla="*/ 377627 w 8264518"/>
              <a:gd name="connsiteY3" fmla="*/ 393794 h 477846"/>
              <a:gd name="connsiteX4" fmla="*/ 1608352 w 8264518"/>
              <a:gd name="connsiteY4" fmla="*/ 355381 h 477846"/>
              <a:gd name="connsiteX5" fmla="*/ 1636167 w 8264518"/>
              <a:gd name="connsiteY5" fmla="*/ 477846 h 477846"/>
              <a:gd name="connsiteX6" fmla="*/ 7995245 w 8264518"/>
              <a:gd name="connsiteY6" fmla="*/ 284621 h 477846"/>
              <a:gd name="connsiteX7" fmla="*/ 7994515 w 8264518"/>
              <a:gd name="connsiteY7" fmla="*/ 171492 h 477846"/>
              <a:gd name="connsiteX8" fmla="*/ 8236097 w 8264518"/>
              <a:gd name="connsiteY8" fmla="*/ 165140 h 477846"/>
              <a:gd name="connsiteX9" fmla="*/ 8264518 w 8264518"/>
              <a:gd name="connsiteY9" fmla="*/ 0 h 477846"/>
              <a:gd name="connsiteX10" fmla="*/ 0 w 8264518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284621 h 477846"/>
              <a:gd name="connsiteX7" fmla="*/ 7994515 w 8264519"/>
              <a:gd name="connsiteY7" fmla="*/ 171492 h 477846"/>
              <a:gd name="connsiteX8" fmla="*/ 8264519 w 8264519"/>
              <a:gd name="connsiteY8" fmla="*/ 146085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46085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71491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888724"/>
              <a:gd name="connsiteY0" fmla="*/ 21552 h 477846"/>
              <a:gd name="connsiteX1" fmla="*/ 28723 w 8888724"/>
              <a:gd name="connsiteY1" fmla="*/ 243783 h 477846"/>
              <a:gd name="connsiteX2" fmla="*/ 320785 w 8888724"/>
              <a:gd name="connsiteY2" fmla="*/ 235006 h 477846"/>
              <a:gd name="connsiteX3" fmla="*/ 377627 w 8888724"/>
              <a:gd name="connsiteY3" fmla="*/ 393794 h 477846"/>
              <a:gd name="connsiteX4" fmla="*/ 1608352 w 8888724"/>
              <a:gd name="connsiteY4" fmla="*/ 355381 h 477846"/>
              <a:gd name="connsiteX5" fmla="*/ 1636167 w 8888724"/>
              <a:gd name="connsiteY5" fmla="*/ 477846 h 477846"/>
              <a:gd name="connsiteX6" fmla="*/ 7995245 w 8888724"/>
              <a:gd name="connsiteY6" fmla="*/ 310027 h 477846"/>
              <a:gd name="connsiteX7" fmla="*/ 7994515 w 8888724"/>
              <a:gd name="connsiteY7" fmla="*/ 171492 h 477846"/>
              <a:gd name="connsiteX8" fmla="*/ 8264519 w 8888724"/>
              <a:gd name="connsiteY8" fmla="*/ 171491 h 477846"/>
              <a:gd name="connsiteX9" fmla="*/ 8264518 w 8888724"/>
              <a:gd name="connsiteY9" fmla="*/ 0 h 477846"/>
              <a:gd name="connsiteX10" fmla="*/ 0 w 8888724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71491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579931 w 8264519"/>
              <a:gd name="connsiteY4" fmla="*/ 380787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71491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13909 w 8278428"/>
              <a:gd name="connsiteY0" fmla="*/ 21552 h 477846"/>
              <a:gd name="connsiteX1" fmla="*/ 0 w 8278428"/>
              <a:gd name="connsiteY1" fmla="*/ 231080 h 477846"/>
              <a:gd name="connsiteX2" fmla="*/ 334694 w 8278428"/>
              <a:gd name="connsiteY2" fmla="*/ 235006 h 477846"/>
              <a:gd name="connsiteX3" fmla="*/ 391536 w 8278428"/>
              <a:gd name="connsiteY3" fmla="*/ 393794 h 477846"/>
              <a:gd name="connsiteX4" fmla="*/ 1593840 w 8278428"/>
              <a:gd name="connsiteY4" fmla="*/ 380787 h 477846"/>
              <a:gd name="connsiteX5" fmla="*/ 1650076 w 8278428"/>
              <a:gd name="connsiteY5" fmla="*/ 477846 h 477846"/>
              <a:gd name="connsiteX6" fmla="*/ 8009154 w 8278428"/>
              <a:gd name="connsiteY6" fmla="*/ 310027 h 477846"/>
              <a:gd name="connsiteX7" fmla="*/ 8008424 w 8278428"/>
              <a:gd name="connsiteY7" fmla="*/ 171492 h 477846"/>
              <a:gd name="connsiteX8" fmla="*/ 8278428 w 8278428"/>
              <a:gd name="connsiteY8" fmla="*/ 171491 h 477846"/>
              <a:gd name="connsiteX9" fmla="*/ 8278427 w 8278428"/>
              <a:gd name="connsiteY9" fmla="*/ 0 h 477846"/>
              <a:gd name="connsiteX10" fmla="*/ 13909 w 8278428"/>
              <a:gd name="connsiteY10" fmla="*/ 21552 h 477846"/>
              <a:gd name="connsiteX0" fmla="*/ 0 w 8278730"/>
              <a:gd name="connsiteY0" fmla="*/ 34255 h 477846"/>
              <a:gd name="connsiteX1" fmla="*/ 302 w 8278730"/>
              <a:gd name="connsiteY1" fmla="*/ 231080 h 477846"/>
              <a:gd name="connsiteX2" fmla="*/ 334996 w 8278730"/>
              <a:gd name="connsiteY2" fmla="*/ 235006 h 477846"/>
              <a:gd name="connsiteX3" fmla="*/ 391838 w 8278730"/>
              <a:gd name="connsiteY3" fmla="*/ 393794 h 477846"/>
              <a:gd name="connsiteX4" fmla="*/ 1594142 w 8278730"/>
              <a:gd name="connsiteY4" fmla="*/ 380787 h 477846"/>
              <a:gd name="connsiteX5" fmla="*/ 1650378 w 8278730"/>
              <a:gd name="connsiteY5" fmla="*/ 477846 h 477846"/>
              <a:gd name="connsiteX6" fmla="*/ 8009456 w 8278730"/>
              <a:gd name="connsiteY6" fmla="*/ 310027 h 477846"/>
              <a:gd name="connsiteX7" fmla="*/ 8008726 w 8278730"/>
              <a:gd name="connsiteY7" fmla="*/ 171492 h 477846"/>
              <a:gd name="connsiteX8" fmla="*/ 8278730 w 8278730"/>
              <a:gd name="connsiteY8" fmla="*/ 171491 h 477846"/>
              <a:gd name="connsiteX9" fmla="*/ 8278729 w 8278730"/>
              <a:gd name="connsiteY9" fmla="*/ 0 h 477846"/>
              <a:gd name="connsiteX10" fmla="*/ 0 w 8278730"/>
              <a:gd name="connsiteY10" fmla="*/ 34255 h 477846"/>
              <a:gd name="connsiteX0" fmla="*/ 0 w 8278730"/>
              <a:gd name="connsiteY0" fmla="*/ 34255 h 477846"/>
              <a:gd name="connsiteX1" fmla="*/ 302 w 8278730"/>
              <a:gd name="connsiteY1" fmla="*/ 231080 h 477846"/>
              <a:gd name="connsiteX2" fmla="*/ 334996 w 8278730"/>
              <a:gd name="connsiteY2" fmla="*/ 235006 h 477846"/>
              <a:gd name="connsiteX3" fmla="*/ 391838 w 8278730"/>
              <a:gd name="connsiteY3" fmla="*/ 393794 h 477846"/>
              <a:gd name="connsiteX4" fmla="*/ 1594142 w 8278730"/>
              <a:gd name="connsiteY4" fmla="*/ 380787 h 477846"/>
              <a:gd name="connsiteX5" fmla="*/ 1650378 w 8278730"/>
              <a:gd name="connsiteY5" fmla="*/ 477846 h 477846"/>
              <a:gd name="connsiteX6" fmla="*/ 8009456 w 8278730"/>
              <a:gd name="connsiteY6" fmla="*/ 354488 h 477846"/>
              <a:gd name="connsiteX7" fmla="*/ 8008726 w 8278730"/>
              <a:gd name="connsiteY7" fmla="*/ 171492 h 477846"/>
              <a:gd name="connsiteX8" fmla="*/ 8278730 w 8278730"/>
              <a:gd name="connsiteY8" fmla="*/ 171491 h 477846"/>
              <a:gd name="connsiteX9" fmla="*/ 8278729 w 8278730"/>
              <a:gd name="connsiteY9" fmla="*/ 0 h 477846"/>
              <a:gd name="connsiteX10" fmla="*/ 0 w 8278730"/>
              <a:gd name="connsiteY10" fmla="*/ 34255 h 477846"/>
              <a:gd name="connsiteX0" fmla="*/ 0 w 8298729"/>
              <a:gd name="connsiteY0" fmla="*/ 34255 h 477846"/>
              <a:gd name="connsiteX1" fmla="*/ 302 w 8298729"/>
              <a:gd name="connsiteY1" fmla="*/ 231080 h 477846"/>
              <a:gd name="connsiteX2" fmla="*/ 334996 w 8298729"/>
              <a:gd name="connsiteY2" fmla="*/ 235006 h 477846"/>
              <a:gd name="connsiteX3" fmla="*/ 391838 w 8298729"/>
              <a:gd name="connsiteY3" fmla="*/ 393794 h 477846"/>
              <a:gd name="connsiteX4" fmla="*/ 1594142 w 8298729"/>
              <a:gd name="connsiteY4" fmla="*/ 380787 h 477846"/>
              <a:gd name="connsiteX5" fmla="*/ 1650378 w 8298729"/>
              <a:gd name="connsiteY5" fmla="*/ 477846 h 477846"/>
              <a:gd name="connsiteX6" fmla="*/ 8009456 w 8298729"/>
              <a:gd name="connsiteY6" fmla="*/ 354488 h 477846"/>
              <a:gd name="connsiteX7" fmla="*/ 8008726 w 8298729"/>
              <a:gd name="connsiteY7" fmla="*/ 190547 h 477846"/>
              <a:gd name="connsiteX8" fmla="*/ 8278730 w 8298729"/>
              <a:gd name="connsiteY8" fmla="*/ 171491 h 477846"/>
              <a:gd name="connsiteX9" fmla="*/ 8278729 w 8298729"/>
              <a:gd name="connsiteY9" fmla="*/ 0 h 477846"/>
              <a:gd name="connsiteX10" fmla="*/ 0 w 8298729"/>
              <a:gd name="connsiteY10" fmla="*/ 34255 h 477846"/>
              <a:gd name="connsiteX0" fmla="*/ 0 w 8281713"/>
              <a:gd name="connsiteY0" fmla="*/ 34255 h 477846"/>
              <a:gd name="connsiteX1" fmla="*/ 302 w 8281713"/>
              <a:gd name="connsiteY1" fmla="*/ 231080 h 477846"/>
              <a:gd name="connsiteX2" fmla="*/ 334996 w 8281713"/>
              <a:gd name="connsiteY2" fmla="*/ 235006 h 477846"/>
              <a:gd name="connsiteX3" fmla="*/ 391838 w 8281713"/>
              <a:gd name="connsiteY3" fmla="*/ 393794 h 477846"/>
              <a:gd name="connsiteX4" fmla="*/ 1594142 w 8281713"/>
              <a:gd name="connsiteY4" fmla="*/ 380787 h 477846"/>
              <a:gd name="connsiteX5" fmla="*/ 1650378 w 8281713"/>
              <a:gd name="connsiteY5" fmla="*/ 477846 h 477846"/>
              <a:gd name="connsiteX6" fmla="*/ 8009456 w 8281713"/>
              <a:gd name="connsiteY6" fmla="*/ 354488 h 477846"/>
              <a:gd name="connsiteX7" fmla="*/ 8008726 w 8281713"/>
              <a:gd name="connsiteY7" fmla="*/ 190547 h 477846"/>
              <a:gd name="connsiteX8" fmla="*/ 8250309 w 8281713"/>
              <a:gd name="connsiteY8" fmla="*/ 196897 h 477846"/>
              <a:gd name="connsiteX9" fmla="*/ 8278729 w 8281713"/>
              <a:gd name="connsiteY9" fmla="*/ 0 h 477846"/>
              <a:gd name="connsiteX10" fmla="*/ 0 w 8281713"/>
              <a:gd name="connsiteY10" fmla="*/ 34255 h 477846"/>
              <a:gd name="connsiteX0" fmla="*/ 0 w 8281713"/>
              <a:gd name="connsiteY0" fmla="*/ 34255 h 477846"/>
              <a:gd name="connsiteX1" fmla="*/ 302 w 8281713"/>
              <a:gd name="connsiteY1" fmla="*/ 231080 h 477846"/>
              <a:gd name="connsiteX2" fmla="*/ 334996 w 8281713"/>
              <a:gd name="connsiteY2" fmla="*/ 235006 h 477846"/>
              <a:gd name="connsiteX3" fmla="*/ 391838 w 8281713"/>
              <a:gd name="connsiteY3" fmla="*/ 393794 h 477846"/>
              <a:gd name="connsiteX4" fmla="*/ 1594142 w 8281713"/>
              <a:gd name="connsiteY4" fmla="*/ 380787 h 477846"/>
              <a:gd name="connsiteX5" fmla="*/ 1650378 w 8281713"/>
              <a:gd name="connsiteY5" fmla="*/ 477846 h 477846"/>
              <a:gd name="connsiteX6" fmla="*/ 8009456 w 8281713"/>
              <a:gd name="connsiteY6" fmla="*/ 354488 h 477846"/>
              <a:gd name="connsiteX7" fmla="*/ 8008726 w 8281713"/>
              <a:gd name="connsiteY7" fmla="*/ 190547 h 477846"/>
              <a:gd name="connsiteX8" fmla="*/ 8250309 w 8281713"/>
              <a:gd name="connsiteY8" fmla="*/ 196897 h 477846"/>
              <a:gd name="connsiteX9" fmla="*/ 8278729 w 8281713"/>
              <a:gd name="connsiteY9" fmla="*/ 0 h 477846"/>
              <a:gd name="connsiteX10" fmla="*/ 0 w 8281713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334996 w 8289007"/>
              <a:gd name="connsiteY2" fmla="*/ 235006 h 477846"/>
              <a:gd name="connsiteX3" fmla="*/ 391838 w 8289007"/>
              <a:gd name="connsiteY3" fmla="*/ 393794 h 477846"/>
              <a:gd name="connsiteX4" fmla="*/ 1594142 w 8289007"/>
              <a:gd name="connsiteY4" fmla="*/ 380787 h 477846"/>
              <a:gd name="connsiteX5" fmla="*/ 1650378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391838 w 8289007"/>
              <a:gd name="connsiteY3" fmla="*/ 393794 h 477846"/>
              <a:gd name="connsiteX4" fmla="*/ 1594142 w 8289007"/>
              <a:gd name="connsiteY4" fmla="*/ 380787 h 477846"/>
              <a:gd name="connsiteX5" fmla="*/ 1650378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79499 w 8289007"/>
              <a:gd name="connsiteY3" fmla="*/ 388246 h 477846"/>
              <a:gd name="connsiteX4" fmla="*/ 1594142 w 8289007"/>
              <a:gd name="connsiteY4" fmla="*/ 380787 h 477846"/>
              <a:gd name="connsiteX5" fmla="*/ 1650378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79499 w 8289007"/>
              <a:gd name="connsiteY3" fmla="*/ 388246 h 477846"/>
              <a:gd name="connsiteX4" fmla="*/ 1594142 w 8289007"/>
              <a:gd name="connsiteY4" fmla="*/ 380787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79499 w 8289007"/>
              <a:gd name="connsiteY3" fmla="*/ 388246 h 477846"/>
              <a:gd name="connsiteX4" fmla="*/ 1523930 w 8289007"/>
              <a:gd name="connsiteY4" fmla="*/ 386335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54925 w 8289007"/>
              <a:gd name="connsiteY3" fmla="*/ 388246 h 477846"/>
              <a:gd name="connsiteX4" fmla="*/ 1523930 w 8289007"/>
              <a:gd name="connsiteY4" fmla="*/ 386335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3507 h 477846"/>
              <a:gd name="connsiteX2" fmla="*/ 250741 w 8289007"/>
              <a:gd name="connsiteY2" fmla="*/ 235006 h 477846"/>
              <a:gd name="connsiteX3" fmla="*/ 254925 w 8289007"/>
              <a:gd name="connsiteY3" fmla="*/ 388246 h 477846"/>
              <a:gd name="connsiteX4" fmla="*/ 1523930 w 8289007"/>
              <a:gd name="connsiteY4" fmla="*/ 386335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3507 h 477846"/>
              <a:gd name="connsiteX2" fmla="*/ 250741 w 8289007"/>
              <a:gd name="connsiteY2" fmla="*/ 235006 h 477846"/>
              <a:gd name="connsiteX3" fmla="*/ 254925 w 8289007"/>
              <a:gd name="connsiteY3" fmla="*/ 388246 h 477846"/>
              <a:gd name="connsiteX4" fmla="*/ 1523930 w 8289007"/>
              <a:gd name="connsiteY4" fmla="*/ 386335 h 477846"/>
              <a:gd name="connsiteX5" fmla="*/ 154769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3507 h 477846"/>
              <a:gd name="connsiteX2" fmla="*/ 250741 w 8289007"/>
              <a:gd name="connsiteY2" fmla="*/ 235006 h 477846"/>
              <a:gd name="connsiteX3" fmla="*/ 254925 w 8289007"/>
              <a:gd name="connsiteY3" fmla="*/ 395527 h 477846"/>
              <a:gd name="connsiteX4" fmla="*/ 1523930 w 8289007"/>
              <a:gd name="connsiteY4" fmla="*/ 386335 h 477846"/>
              <a:gd name="connsiteX5" fmla="*/ 154769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78729"/>
              <a:gd name="connsiteY0" fmla="*/ 34255 h 477846"/>
              <a:gd name="connsiteX1" fmla="*/ 302 w 8278729"/>
              <a:gd name="connsiteY1" fmla="*/ 233507 h 477846"/>
              <a:gd name="connsiteX2" fmla="*/ 250741 w 8278729"/>
              <a:gd name="connsiteY2" fmla="*/ 235006 h 477846"/>
              <a:gd name="connsiteX3" fmla="*/ 254925 w 8278729"/>
              <a:gd name="connsiteY3" fmla="*/ 395527 h 477846"/>
              <a:gd name="connsiteX4" fmla="*/ 1523930 w 8278729"/>
              <a:gd name="connsiteY4" fmla="*/ 386335 h 477846"/>
              <a:gd name="connsiteX5" fmla="*/ 1547693 w 8278729"/>
              <a:gd name="connsiteY5" fmla="*/ 477846 h 477846"/>
              <a:gd name="connsiteX6" fmla="*/ 8009456 w 8278729"/>
              <a:gd name="connsiteY6" fmla="*/ 354488 h 477846"/>
              <a:gd name="connsiteX7" fmla="*/ 8008726 w 8278729"/>
              <a:gd name="connsiteY7" fmla="*/ 190547 h 477846"/>
              <a:gd name="connsiteX8" fmla="*/ 8264519 w 8278729"/>
              <a:gd name="connsiteY8" fmla="*/ 171491 h 477846"/>
              <a:gd name="connsiteX9" fmla="*/ 8278729 w 8278729"/>
              <a:gd name="connsiteY9" fmla="*/ 0 h 477846"/>
              <a:gd name="connsiteX10" fmla="*/ 0 w 8278729"/>
              <a:gd name="connsiteY10" fmla="*/ 34255 h 477846"/>
              <a:gd name="connsiteX0" fmla="*/ 0 w 8287596"/>
              <a:gd name="connsiteY0" fmla="*/ 23333 h 466924"/>
              <a:gd name="connsiteX1" fmla="*/ 302 w 8287596"/>
              <a:gd name="connsiteY1" fmla="*/ 222585 h 466924"/>
              <a:gd name="connsiteX2" fmla="*/ 250741 w 8287596"/>
              <a:gd name="connsiteY2" fmla="*/ 224084 h 466924"/>
              <a:gd name="connsiteX3" fmla="*/ 254925 w 8287596"/>
              <a:gd name="connsiteY3" fmla="*/ 384605 h 466924"/>
              <a:gd name="connsiteX4" fmla="*/ 1523930 w 8287596"/>
              <a:gd name="connsiteY4" fmla="*/ 375413 h 466924"/>
              <a:gd name="connsiteX5" fmla="*/ 1547693 w 8287596"/>
              <a:gd name="connsiteY5" fmla="*/ 466924 h 466924"/>
              <a:gd name="connsiteX6" fmla="*/ 8009456 w 8287596"/>
              <a:gd name="connsiteY6" fmla="*/ 343566 h 466924"/>
              <a:gd name="connsiteX7" fmla="*/ 8008726 w 8287596"/>
              <a:gd name="connsiteY7" fmla="*/ 179625 h 466924"/>
              <a:gd name="connsiteX8" fmla="*/ 8264519 w 8287596"/>
              <a:gd name="connsiteY8" fmla="*/ 160569 h 466924"/>
              <a:gd name="connsiteX9" fmla="*/ 8278729 w 8287596"/>
              <a:gd name="connsiteY9" fmla="*/ 0 h 466924"/>
              <a:gd name="connsiteX10" fmla="*/ 0 w 8287596"/>
              <a:gd name="connsiteY10" fmla="*/ 23333 h 466924"/>
              <a:gd name="connsiteX0" fmla="*/ 0 w 8300988"/>
              <a:gd name="connsiteY0" fmla="*/ 23333 h 466924"/>
              <a:gd name="connsiteX1" fmla="*/ 302 w 8300988"/>
              <a:gd name="connsiteY1" fmla="*/ 222585 h 466924"/>
              <a:gd name="connsiteX2" fmla="*/ 250741 w 8300988"/>
              <a:gd name="connsiteY2" fmla="*/ 224084 h 466924"/>
              <a:gd name="connsiteX3" fmla="*/ 254925 w 8300988"/>
              <a:gd name="connsiteY3" fmla="*/ 384605 h 466924"/>
              <a:gd name="connsiteX4" fmla="*/ 1523930 w 8300988"/>
              <a:gd name="connsiteY4" fmla="*/ 375413 h 466924"/>
              <a:gd name="connsiteX5" fmla="*/ 1547693 w 8300988"/>
              <a:gd name="connsiteY5" fmla="*/ 466924 h 466924"/>
              <a:gd name="connsiteX6" fmla="*/ 8009456 w 8300988"/>
              <a:gd name="connsiteY6" fmla="*/ 343566 h 466924"/>
              <a:gd name="connsiteX7" fmla="*/ 8008726 w 8300988"/>
              <a:gd name="connsiteY7" fmla="*/ 179625 h 466924"/>
              <a:gd name="connsiteX8" fmla="*/ 8282950 w 8300988"/>
              <a:gd name="connsiteY8" fmla="*/ 167850 h 466924"/>
              <a:gd name="connsiteX9" fmla="*/ 8278729 w 8300988"/>
              <a:gd name="connsiteY9" fmla="*/ 0 h 466924"/>
              <a:gd name="connsiteX10" fmla="*/ 0 w 8300988"/>
              <a:gd name="connsiteY10" fmla="*/ 23333 h 466924"/>
              <a:gd name="connsiteX0" fmla="*/ 0 w 8300988"/>
              <a:gd name="connsiteY0" fmla="*/ 23333 h 466924"/>
              <a:gd name="connsiteX1" fmla="*/ 302 w 8300988"/>
              <a:gd name="connsiteY1" fmla="*/ 222585 h 466924"/>
              <a:gd name="connsiteX2" fmla="*/ 250741 w 8300988"/>
              <a:gd name="connsiteY2" fmla="*/ 224084 h 466924"/>
              <a:gd name="connsiteX3" fmla="*/ 254925 w 8300988"/>
              <a:gd name="connsiteY3" fmla="*/ 384605 h 466924"/>
              <a:gd name="connsiteX4" fmla="*/ 1523930 w 8300988"/>
              <a:gd name="connsiteY4" fmla="*/ 375413 h 466924"/>
              <a:gd name="connsiteX5" fmla="*/ 1547693 w 8300988"/>
              <a:gd name="connsiteY5" fmla="*/ 466924 h 466924"/>
              <a:gd name="connsiteX6" fmla="*/ 8009456 w 8300988"/>
              <a:gd name="connsiteY6" fmla="*/ 343566 h 466924"/>
              <a:gd name="connsiteX7" fmla="*/ 8008726 w 8300988"/>
              <a:gd name="connsiteY7" fmla="*/ 179625 h 466924"/>
              <a:gd name="connsiteX8" fmla="*/ 8282950 w 8300988"/>
              <a:gd name="connsiteY8" fmla="*/ 167850 h 466924"/>
              <a:gd name="connsiteX9" fmla="*/ 8278729 w 8300988"/>
              <a:gd name="connsiteY9" fmla="*/ 0 h 466924"/>
              <a:gd name="connsiteX10" fmla="*/ 0 w 8300988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8008726 w 8282950"/>
              <a:gd name="connsiteY7" fmla="*/ 179625 h 466924"/>
              <a:gd name="connsiteX8" fmla="*/ 8282950 w 8282950"/>
              <a:gd name="connsiteY8" fmla="*/ 167850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8008726 w 8282950"/>
              <a:gd name="connsiteY7" fmla="*/ 179625 h 466924"/>
              <a:gd name="connsiteX8" fmla="*/ 8282950 w 8282950"/>
              <a:gd name="connsiteY8" fmla="*/ 173311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302881"/>
              <a:gd name="connsiteY0" fmla="*/ 23333 h 466924"/>
              <a:gd name="connsiteX1" fmla="*/ 302 w 8302881"/>
              <a:gd name="connsiteY1" fmla="*/ 222585 h 466924"/>
              <a:gd name="connsiteX2" fmla="*/ 250741 w 8302881"/>
              <a:gd name="connsiteY2" fmla="*/ 224084 h 466924"/>
              <a:gd name="connsiteX3" fmla="*/ 254925 w 8302881"/>
              <a:gd name="connsiteY3" fmla="*/ 384605 h 466924"/>
              <a:gd name="connsiteX4" fmla="*/ 1523930 w 8302881"/>
              <a:gd name="connsiteY4" fmla="*/ 375413 h 466924"/>
              <a:gd name="connsiteX5" fmla="*/ 1547693 w 8302881"/>
              <a:gd name="connsiteY5" fmla="*/ 466924 h 466924"/>
              <a:gd name="connsiteX6" fmla="*/ 8009456 w 8302881"/>
              <a:gd name="connsiteY6" fmla="*/ 343566 h 466924"/>
              <a:gd name="connsiteX7" fmla="*/ 7999511 w 8302881"/>
              <a:gd name="connsiteY7" fmla="*/ 192367 h 466924"/>
              <a:gd name="connsiteX8" fmla="*/ 8282950 w 8302881"/>
              <a:gd name="connsiteY8" fmla="*/ 173311 h 466924"/>
              <a:gd name="connsiteX9" fmla="*/ 8278729 w 8302881"/>
              <a:gd name="connsiteY9" fmla="*/ 0 h 466924"/>
              <a:gd name="connsiteX10" fmla="*/ 0 w 8302881"/>
              <a:gd name="connsiteY10" fmla="*/ 23333 h 466924"/>
              <a:gd name="connsiteX0" fmla="*/ 0 w 8302881"/>
              <a:gd name="connsiteY0" fmla="*/ 23333 h 466924"/>
              <a:gd name="connsiteX1" fmla="*/ 302 w 8302881"/>
              <a:gd name="connsiteY1" fmla="*/ 222585 h 466924"/>
              <a:gd name="connsiteX2" fmla="*/ 250741 w 8302881"/>
              <a:gd name="connsiteY2" fmla="*/ 224084 h 466924"/>
              <a:gd name="connsiteX3" fmla="*/ 254925 w 8302881"/>
              <a:gd name="connsiteY3" fmla="*/ 384605 h 466924"/>
              <a:gd name="connsiteX4" fmla="*/ 1523930 w 8302881"/>
              <a:gd name="connsiteY4" fmla="*/ 375413 h 466924"/>
              <a:gd name="connsiteX5" fmla="*/ 1547693 w 8302881"/>
              <a:gd name="connsiteY5" fmla="*/ 466924 h 466924"/>
              <a:gd name="connsiteX6" fmla="*/ 8009456 w 8302881"/>
              <a:gd name="connsiteY6" fmla="*/ 343566 h 466924"/>
              <a:gd name="connsiteX7" fmla="*/ 7999511 w 8302881"/>
              <a:gd name="connsiteY7" fmla="*/ 192367 h 466924"/>
              <a:gd name="connsiteX8" fmla="*/ 8282950 w 8302881"/>
              <a:gd name="connsiteY8" fmla="*/ 179682 h 466924"/>
              <a:gd name="connsiteX9" fmla="*/ 8278729 w 8302881"/>
              <a:gd name="connsiteY9" fmla="*/ 0 h 466924"/>
              <a:gd name="connsiteX10" fmla="*/ 0 w 8302881"/>
              <a:gd name="connsiteY10" fmla="*/ 23333 h 466924"/>
              <a:gd name="connsiteX0" fmla="*/ 0 w 8302881"/>
              <a:gd name="connsiteY0" fmla="*/ 23333 h 466924"/>
              <a:gd name="connsiteX1" fmla="*/ 302 w 8302881"/>
              <a:gd name="connsiteY1" fmla="*/ 222585 h 466924"/>
              <a:gd name="connsiteX2" fmla="*/ 250741 w 8302881"/>
              <a:gd name="connsiteY2" fmla="*/ 224084 h 466924"/>
              <a:gd name="connsiteX3" fmla="*/ 254925 w 8302881"/>
              <a:gd name="connsiteY3" fmla="*/ 384605 h 466924"/>
              <a:gd name="connsiteX4" fmla="*/ 1523930 w 8302881"/>
              <a:gd name="connsiteY4" fmla="*/ 375413 h 466924"/>
              <a:gd name="connsiteX5" fmla="*/ 1547693 w 8302881"/>
              <a:gd name="connsiteY5" fmla="*/ 466924 h 466924"/>
              <a:gd name="connsiteX6" fmla="*/ 8009456 w 8302881"/>
              <a:gd name="connsiteY6" fmla="*/ 343566 h 466924"/>
              <a:gd name="connsiteX7" fmla="*/ 7999511 w 8302881"/>
              <a:gd name="connsiteY7" fmla="*/ 192367 h 466924"/>
              <a:gd name="connsiteX8" fmla="*/ 8282950 w 8302881"/>
              <a:gd name="connsiteY8" fmla="*/ 179682 h 466924"/>
              <a:gd name="connsiteX9" fmla="*/ 8278729 w 8302881"/>
              <a:gd name="connsiteY9" fmla="*/ 0 h 466924"/>
              <a:gd name="connsiteX10" fmla="*/ 0 w 8302881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7999511 w 8282950"/>
              <a:gd name="connsiteY7" fmla="*/ 192367 h 466924"/>
              <a:gd name="connsiteX8" fmla="*/ 8282950 w 8282950"/>
              <a:gd name="connsiteY8" fmla="*/ 179682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7999511 w 8282950"/>
              <a:gd name="connsiteY7" fmla="*/ 192367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6811462 w 8282950"/>
              <a:gd name="connsiteY6" fmla="*/ 360556 h 466924"/>
              <a:gd name="connsiteX7" fmla="*/ 7999511 w 8282950"/>
              <a:gd name="connsiteY7" fmla="*/ 192367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391142"/>
              <a:gd name="connsiteY0" fmla="*/ 23333 h 466924"/>
              <a:gd name="connsiteX1" fmla="*/ 302 w 8391142"/>
              <a:gd name="connsiteY1" fmla="*/ 222585 h 466924"/>
              <a:gd name="connsiteX2" fmla="*/ 250741 w 8391142"/>
              <a:gd name="connsiteY2" fmla="*/ 224084 h 466924"/>
              <a:gd name="connsiteX3" fmla="*/ 254925 w 8391142"/>
              <a:gd name="connsiteY3" fmla="*/ 384605 h 466924"/>
              <a:gd name="connsiteX4" fmla="*/ 1523930 w 8391142"/>
              <a:gd name="connsiteY4" fmla="*/ 375413 h 466924"/>
              <a:gd name="connsiteX5" fmla="*/ 1547693 w 8391142"/>
              <a:gd name="connsiteY5" fmla="*/ 466924 h 466924"/>
              <a:gd name="connsiteX6" fmla="*/ 6811462 w 8391142"/>
              <a:gd name="connsiteY6" fmla="*/ 360556 h 466924"/>
              <a:gd name="connsiteX7" fmla="*/ 6807661 w 8391142"/>
              <a:gd name="connsiteY7" fmla="*/ 243337 h 466924"/>
              <a:gd name="connsiteX8" fmla="*/ 8282950 w 8391142"/>
              <a:gd name="connsiteY8" fmla="*/ 201526 h 466924"/>
              <a:gd name="connsiteX9" fmla="*/ 8278729 w 8391142"/>
              <a:gd name="connsiteY9" fmla="*/ 0 h 466924"/>
              <a:gd name="connsiteX10" fmla="*/ 0 w 8391142"/>
              <a:gd name="connsiteY10" fmla="*/ 23333 h 466924"/>
              <a:gd name="connsiteX0" fmla="*/ 0 w 8392962"/>
              <a:gd name="connsiteY0" fmla="*/ 23333 h 466924"/>
              <a:gd name="connsiteX1" fmla="*/ 302 w 8392962"/>
              <a:gd name="connsiteY1" fmla="*/ 222585 h 466924"/>
              <a:gd name="connsiteX2" fmla="*/ 250741 w 8392962"/>
              <a:gd name="connsiteY2" fmla="*/ 224084 h 466924"/>
              <a:gd name="connsiteX3" fmla="*/ 254925 w 8392962"/>
              <a:gd name="connsiteY3" fmla="*/ 384605 h 466924"/>
              <a:gd name="connsiteX4" fmla="*/ 1523930 w 8392962"/>
              <a:gd name="connsiteY4" fmla="*/ 375413 h 466924"/>
              <a:gd name="connsiteX5" fmla="*/ 1547693 w 8392962"/>
              <a:gd name="connsiteY5" fmla="*/ 466924 h 466924"/>
              <a:gd name="connsiteX6" fmla="*/ 6811462 w 8392962"/>
              <a:gd name="connsiteY6" fmla="*/ 360556 h 466924"/>
              <a:gd name="connsiteX7" fmla="*/ 6783087 w 8392962"/>
              <a:gd name="connsiteY7" fmla="*/ 253046 h 466924"/>
              <a:gd name="connsiteX8" fmla="*/ 8282950 w 8392962"/>
              <a:gd name="connsiteY8" fmla="*/ 201526 h 466924"/>
              <a:gd name="connsiteX9" fmla="*/ 8278729 w 8392962"/>
              <a:gd name="connsiteY9" fmla="*/ 0 h 466924"/>
              <a:gd name="connsiteX10" fmla="*/ 0 w 8392962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6811462 w 8282950"/>
              <a:gd name="connsiteY6" fmla="*/ 360556 h 466924"/>
              <a:gd name="connsiteX7" fmla="*/ 6783087 w 8282950"/>
              <a:gd name="connsiteY7" fmla="*/ 253046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6811462 w 8282950"/>
              <a:gd name="connsiteY6" fmla="*/ 360556 h 466924"/>
              <a:gd name="connsiteX7" fmla="*/ 6783087 w 8282950"/>
              <a:gd name="connsiteY7" fmla="*/ 253046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78729"/>
              <a:gd name="connsiteY0" fmla="*/ 23333 h 466924"/>
              <a:gd name="connsiteX1" fmla="*/ 302 w 8278729"/>
              <a:gd name="connsiteY1" fmla="*/ 222585 h 466924"/>
              <a:gd name="connsiteX2" fmla="*/ 250741 w 8278729"/>
              <a:gd name="connsiteY2" fmla="*/ 224084 h 466924"/>
              <a:gd name="connsiteX3" fmla="*/ 254925 w 8278729"/>
              <a:gd name="connsiteY3" fmla="*/ 384605 h 466924"/>
              <a:gd name="connsiteX4" fmla="*/ 1523930 w 8278729"/>
              <a:gd name="connsiteY4" fmla="*/ 375413 h 466924"/>
              <a:gd name="connsiteX5" fmla="*/ 1547693 w 8278729"/>
              <a:gd name="connsiteY5" fmla="*/ 466924 h 466924"/>
              <a:gd name="connsiteX6" fmla="*/ 6811462 w 8278729"/>
              <a:gd name="connsiteY6" fmla="*/ 360556 h 466924"/>
              <a:gd name="connsiteX7" fmla="*/ 6783087 w 8278729"/>
              <a:gd name="connsiteY7" fmla="*/ 253046 h 466924"/>
              <a:gd name="connsiteX8" fmla="*/ 8276806 w 8278729"/>
              <a:gd name="connsiteY8" fmla="*/ 218516 h 466924"/>
              <a:gd name="connsiteX9" fmla="*/ 8278729 w 8278729"/>
              <a:gd name="connsiteY9" fmla="*/ 0 h 466924"/>
              <a:gd name="connsiteX10" fmla="*/ 0 w 8278729"/>
              <a:gd name="connsiteY10" fmla="*/ 23333 h 466924"/>
              <a:gd name="connsiteX0" fmla="*/ 0 w 8387951"/>
              <a:gd name="connsiteY0" fmla="*/ 13624 h 457215"/>
              <a:gd name="connsiteX1" fmla="*/ 302 w 8387951"/>
              <a:gd name="connsiteY1" fmla="*/ 212876 h 457215"/>
              <a:gd name="connsiteX2" fmla="*/ 250741 w 8387951"/>
              <a:gd name="connsiteY2" fmla="*/ 214375 h 457215"/>
              <a:gd name="connsiteX3" fmla="*/ 254925 w 8387951"/>
              <a:gd name="connsiteY3" fmla="*/ 374896 h 457215"/>
              <a:gd name="connsiteX4" fmla="*/ 1523930 w 8387951"/>
              <a:gd name="connsiteY4" fmla="*/ 365704 h 457215"/>
              <a:gd name="connsiteX5" fmla="*/ 1547693 w 8387951"/>
              <a:gd name="connsiteY5" fmla="*/ 457215 h 457215"/>
              <a:gd name="connsiteX6" fmla="*/ 6811462 w 8387951"/>
              <a:gd name="connsiteY6" fmla="*/ 350847 h 457215"/>
              <a:gd name="connsiteX7" fmla="*/ 6783087 w 8387951"/>
              <a:gd name="connsiteY7" fmla="*/ 243337 h 457215"/>
              <a:gd name="connsiteX8" fmla="*/ 8276806 w 8387951"/>
              <a:gd name="connsiteY8" fmla="*/ 208807 h 457215"/>
              <a:gd name="connsiteX9" fmla="*/ 8278729 w 8387951"/>
              <a:gd name="connsiteY9" fmla="*/ 0 h 457215"/>
              <a:gd name="connsiteX10" fmla="*/ 0 w 8387951"/>
              <a:gd name="connsiteY10" fmla="*/ 13624 h 457215"/>
              <a:gd name="connsiteX0" fmla="*/ 0 w 8386586"/>
              <a:gd name="connsiteY0" fmla="*/ 13624 h 457215"/>
              <a:gd name="connsiteX1" fmla="*/ 302 w 8386586"/>
              <a:gd name="connsiteY1" fmla="*/ 212876 h 457215"/>
              <a:gd name="connsiteX2" fmla="*/ 250741 w 8386586"/>
              <a:gd name="connsiteY2" fmla="*/ 214375 h 457215"/>
              <a:gd name="connsiteX3" fmla="*/ 254925 w 8386586"/>
              <a:gd name="connsiteY3" fmla="*/ 374896 h 457215"/>
              <a:gd name="connsiteX4" fmla="*/ 1523930 w 8386586"/>
              <a:gd name="connsiteY4" fmla="*/ 365704 h 457215"/>
              <a:gd name="connsiteX5" fmla="*/ 1547693 w 8386586"/>
              <a:gd name="connsiteY5" fmla="*/ 457215 h 457215"/>
              <a:gd name="connsiteX6" fmla="*/ 6811462 w 8386586"/>
              <a:gd name="connsiteY6" fmla="*/ 350847 h 457215"/>
              <a:gd name="connsiteX7" fmla="*/ 6801518 w 8386586"/>
              <a:gd name="connsiteY7" fmla="*/ 248191 h 457215"/>
              <a:gd name="connsiteX8" fmla="*/ 8276806 w 8386586"/>
              <a:gd name="connsiteY8" fmla="*/ 208807 h 457215"/>
              <a:gd name="connsiteX9" fmla="*/ 8278729 w 8386586"/>
              <a:gd name="connsiteY9" fmla="*/ 0 h 457215"/>
              <a:gd name="connsiteX10" fmla="*/ 0 w 8386586"/>
              <a:gd name="connsiteY10" fmla="*/ 13624 h 457215"/>
              <a:gd name="connsiteX0" fmla="*/ 0 w 8386586"/>
              <a:gd name="connsiteY0" fmla="*/ 13624 h 457215"/>
              <a:gd name="connsiteX1" fmla="*/ 302 w 8386586"/>
              <a:gd name="connsiteY1" fmla="*/ 212876 h 457215"/>
              <a:gd name="connsiteX2" fmla="*/ 250741 w 8386586"/>
              <a:gd name="connsiteY2" fmla="*/ 214375 h 457215"/>
              <a:gd name="connsiteX3" fmla="*/ 254925 w 8386586"/>
              <a:gd name="connsiteY3" fmla="*/ 374896 h 457215"/>
              <a:gd name="connsiteX4" fmla="*/ 1523930 w 8386586"/>
              <a:gd name="connsiteY4" fmla="*/ 365704 h 457215"/>
              <a:gd name="connsiteX5" fmla="*/ 1547693 w 8386586"/>
              <a:gd name="connsiteY5" fmla="*/ 457215 h 457215"/>
              <a:gd name="connsiteX6" fmla="*/ 6811462 w 8386586"/>
              <a:gd name="connsiteY6" fmla="*/ 350847 h 457215"/>
              <a:gd name="connsiteX7" fmla="*/ 6801518 w 8386586"/>
              <a:gd name="connsiteY7" fmla="*/ 248191 h 457215"/>
              <a:gd name="connsiteX8" fmla="*/ 8276806 w 8386586"/>
              <a:gd name="connsiteY8" fmla="*/ 208807 h 457215"/>
              <a:gd name="connsiteX9" fmla="*/ 8278729 w 8386586"/>
              <a:gd name="connsiteY9" fmla="*/ 0 h 457215"/>
              <a:gd name="connsiteX10" fmla="*/ 0 w 8386586"/>
              <a:gd name="connsiteY10" fmla="*/ 13624 h 457215"/>
              <a:gd name="connsiteX0" fmla="*/ 0 w 8386586"/>
              <a:gd name="connsiteY0" fmla="*/ 13624 h 457215"/>
              <a:gd name="connsiteX1" fmla="*/ 302 w 8386586"/>
              <a:gd name="connsiteY1" fmla="*/ 212876 h 457215"/>
              <a:gd name="connsiteX2" fmla="*/ 250741 w 8386586"/>
              <a:gd name="connsiteY2" fmla="*/ 214375 h 457215"/>
              <a:gd name="connsiteX3" fmla="*/ 254925 w 8386586"/>
              <a:gd name="connsiteY3" fmla="*/ 374896 h 457215"/>
              <a:gd name="connsiteX4" fmla="*/ 1523930 w 8386586"/>
              <a:gd name="connsiteY4" fmla="*/ 365704 h 457215"/>
              <a:gd name="connsiteX5" fmla="*/ 1547693 w 8386586"/>
              <a:gd name="connsiteY5" fmla="*/ 457215 h 457215"/>
              <a:gd name="connsiteX6" fmla="*/ 6811462 w 8386586"/>
              <a:gd name="connsiteY6" fmla="*/ 350847 h 457215"/>
              <a:gd name="connsiteX7" fmla="*/ 6801518 w 8386586"/>
              <a:gd name="connsiteY7" fmla="*/ 248191 h 457215"/>
              <a:gd name="connsiteX8" fmla="*/ 8276806 w 8386586"/>
              <a:gd name="connsiteY8" fmla="*/ 208807 h 457215"/>
              <a:gd name="connsiteX9" fmla="*/ 8278729 w 8386586"/>
              <a:gd name="connsiteY9" fmla="*/ 0 h 457215"/>
              <a:gd name="connsiteX10" fmla="*/ 0 w 8386586"/>
              <a:gd name="connsiteY10" fmla="*/ 13624 h 457215"/>
              <a:gd name="connsiteX0" fmla="*/ 0 w 8278729"/>
              <a:gd name="connsiteY0" fmla="*/ 13624 h 457215"/>
              <a:gd name="connsiteX1" fmla="*/ 302 w 8278729"/>
              <a:gd name="connsiteY1" fmla="*/ 212876 h 457215"/>
              <a:gd name="connsiteX2" fmla="*/ 250741 w 8278729"/>
              <a:gd name="connsiteY2" fmla="*/ 214375 h 457215"/>
              <a:gd name="connsiteX3" fmla="*/ 254925 w 8278729"/>
              <a:gd name="connsiteY3" fmla="*/ 374896 h 457215"/>
              <a:gd name="connsiteX4" fmla="*/ 1523930 w 8278729"/>
              <a:gd name="connsiteY4" fmla="*/ 365704 h 457215"/>
              <a:gd name="connsiteX5" fmla="*/ 1547693 w 8278729"/>
              <a:gd name="connsiteY5" fmla="*/ 457215 h 457215"/>
              <a:gd name="connsiteX6" fmla="*/ 6811462 w 8278729"/>
              <a:gd name="connsiteY6" fmla="*/ 350847 h 457215"/>
              <a:gd name="connsiteX7" fmla="*/ 6801518 w 8278729"/>
              <a:gd name="connsiteY7" fmla="*/ 248191 h 457215"/>
              <a:gd name="connsiteX8" fmla="*/ 8276806 w 8278729"/>
              <a:gd name="connsiteY8" fmla="*/ 208807 h 457215"/>
              <a:gd name="connsiteX9" fmla="*/ 8278729 w 8278729"/>
              <a:gd name="connsiteY9" fmla="*/ 0 h 457215"/>
              <a:gd name="connsiteX10" fmla="*/ 0 w 8278729"/>
              <a:gd name="connsiteY10" fmla="*/ 13624 h 457215"/>
              <a:gd name="connsiteX0" fmla="*/ 0 w 8519575"/>
              <a:gd name="connsiteY0" fmla="*/ 13624 h 457215"/>
              <a:gd name="connsiteX1" fmla="*/ 302 w 8519575"/>
              <a:gd name="connsiteY1" fmla="*/ 212876 h 457215"/>
              <a:gd name="connsiteX2" fmla="*/ 250741 w 8519575"/>
              <a:gd name="connsiteY2" fmla="*/ 214375 h 457215"/>
              <a:gd name="connsiteX3" fmla="*/ 254925 w 8519575"/>
              <a:gd name="connsiteY3" fmla="*/ 374896 h 457215"/>
              <a:gd name="connsiteX4" fmla="*/ 1523930 w 8519575"/>
              <a:gd name="connsiteY4" fmla="*/ 365704 h 457215"/>
              <a:gd name="connsiteX5" fmla="*/ 1547693 w 8519575"/>
              <a:gd name="connsiteY5" fmla="*/ 457215 h 457215"/>
              <a:gd name="connsiteX6" fmla="*/ 6811462 w 8519575"/>
              <a:gd name="connsiteY6" fmla="*/ 350847 h 457215"/>
              <a:gd name="connsiteX7" fmla="*/ 5006153 w 8519575"/>
              <a:gd name="connsiteY7" fmla="*/ 237911 h 457215"/>
              <a:gd name="connsiteX8" fmla="*/ 8276806 w 8519575"/>
              <a:gd name="connsiteY8" fmla="*/ 208807 h 457215"/>
              <a:gd name="connsiteX9" fmla="*/ 8278729 w 8519575"/>
              <a:gd name="connsiteY9" fmla="*/ 0 h 457215"/>
              <a:gd name="connsiteX10" fmla="*/ 0 w 8519575"/>
              <a:gd name="connsiteY10" fmla="*/ 13624 h 457215"/>
              <a:gd name="connsiteX0" fmla="*/ 0 w 8519575"/>
              <a:gd name="connsiteY0" fmla="*/ 13624 h 457215"/>
              <a:gd name="connsiteX1" fmla="*/ 302 w 8519575"/>
              <a:gd name="connsiteY1" fmla="*/ 212876 h 457215"/>
              <a:gd name="connsiteX2" fmla="*/ 250741 w 8519575"/>
              <a:gd name="connsiteY2" fmla="*/ 214375 h 457215"/>
              <a:gd name="connsiteX3" fmla="*/ 254925 w 8519575"/>
              <a:gd name="connsiteY3" fmla="*/ 374896 h 457215"/>
              <a:gd name="connsiteX4" fmla="*/ 1523930 w 8519575"/>
              <a:gd name="connsiteY4" fmla="*/ 365704 h 457215"/>
              <a:gd name="connsiteX5" fmla="*/ 1547693 w 8519575"/>
              <a:gd name="connsiteY5" fmla="*/ 457215 h 457215"/>
              <a:gd name="connsiteX6" fmla="*/ 5081146 w 8519575"/>
              <a:gd name="connsiteY6" fmla="*/ 381686 h 457215"/>
              <a:gd name="connsiteX7" fmla="*/ 5006153 w 8519575"/>
              <a:gd name="connsiteY7" fmla="*/ 237911 h 457215"/>
              <a:gd name="connsiteX8" fmla="*/ 8276806 w 8519575"/>
              <a:gd name="connsiteY8" fmla="*/ 208807 h 457215"/>
              <a:gd name="connsiteX9" fmla="*/ 8278729 w 8519575"/>
              <a:gd name="connsiteY9" fmla="*/ 0 h 457215"/>
              <a:gd name="connsiteX10" fmla="*/ 0 w 8519575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5081146 w 8551377"/>
              <a:gd name="connsiteY6" fmla="*/ 381686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4716869 w 8551377"/>
              <a:gd name="connsiteY6" fmla="*/ 397106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4638811 w 8551377"/>
              <a:gd name="connsiteY6" fmla="*/ 407385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4573762 w 8551377"/>
              <a:gd name="connsiteY6" fmla="*/ 407385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21674 w 8551377"/>
              <a:gd name="connsiteY5" fmla="*/ 457215 h 457215"/>
              <a:gd name="connsiteX6" fmla="*/ 4573762 w 8551377"/>
              <a:gd name="connsiteY6" fmla="*/ 407385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278729"/>
              <a:gd name="connsiteY0" fmla="*/ 13624 h 457215"/>
              <a:gd name="connsiteX1" fmla="*/ 302 w 8278729"/>
              <a:gd name="connsiteY1" fmla="*/ 212876 h 457215"/>
              <a:gd name="connsiteX2" fmla="*/ 250741 w 8278729"/>
              <a:gd name="connsiteY2" fmla="*/ 214375 h 457215"/>
              <a:gd name="connsiteX3" fmla="*/ 254925 w 8278729"/>
              <a:gd name="connsiteY3" fmla="*/ 374896 h 457215"/>
              <a:gd name="connsiteX4" fmla="*/ 1523930 w 8278729"/>
              <a:gd name="connsiteY4" fmla="*/ 365704 h 457215"/>
              <a:gd name="connsiteX5" fmla="*/ 1521674 w 8278729"/>
              <a:gd name="connsiteY5" fmla="*/ 457215 h 457215"/>
              <a:gd name="connsiteX6" fmla="*/ 4573762 w 8278729"/>
              <a:gd name="connsiteY6" fmla="*/ 407385 h 457215"/>
              <a:gd name="connsiteX7" fmla="*/ 4576827 w 8278729"/>
              <a:gd name="connsiteY7" fmla="*/ 237911 h 457215"/>
              <a:gd name="connsiteX8" fmla="*/ 8276806 w 8278729"/>
              <a:gd name="connsiteY8" fmla="*/ 208807 h 457215"/>
              <a:gd name="connsiteX9" fmla="*/ 8278729 w 8278729"/>
              <a:gd name="connsiteY9" fmla="*/ 0 h 457215"/>
              <a:gd name="connsiteX10" fmla="*/ 0 w 8278729"/>
              <a:gd name="connsiteY10" fmla="*/ 13624 h 457215"/>
              <a:gd name="connsiteX0" fmla="*/ 0 w 8554268"/>
              <a:gd name="connsiteY0" fmla="*/ 13624 h 457215"/>
              <a:gd name="connsiteX1" fmla="*/ 302 w 8554268"/>
              <a:gd name="connsiteY1" fmla="*/ 212876 h 457215"/>
              <a:gd name="connsiteX2" fmla="*/ 250741 w 8554268"/>
              <a:gd name="connsiteY2" fmla="*/ 214375 h 457215"/>
              <a:gd name="connsiteX3" fmla="*/ 254925 w 8554268"/>
              <a:gd name="connsiteY3" fmla="*/ 374896 h 457215"/>
              <a:gd name="connsiteX4" fmla="*/ 1523930 w 8554268"/>
              <a:gd name="connsiteY4" fmla="*/ 365704 h 457215"/>
              <a:gd name="connsiteX5" fmla="*/ 1521674 w 8554268"/>
              <a:gd name="connsiteY5" fmla="*/ 457215 h 457215"/>
              <a:gd name="connsiteX6" fmla="*/ 4573762 w 8554268"/>
              <a:gd name="connsiteY6" fmla="*/ 407385 h 457215"/>
              <a:gd name="connsiteX7" fmla="*/ 4537798 w 8554268"/>
              <a:gd name="connsiteY7" fmla="*/ 258470 h 457215"/>
              <a:gd name="connsiteX8" fmla="*/ 8276806 w 8554268"/>
              <a:gd name="connsiteY8" fmla="*/ 208807 h 457215"/>
              <a:gd name="connsiteX9" fmla="*/ 8278729 w 8554268"/>
              <a:gd name="connsiteY9" fmla="*/ 0 h 457215"/>
              <a:gd name="connsiteX10" fmla="*/ 0 w 8554268"/>
              <a:gd name="connsiteY10" fmla="*/ 13624 h 457215"/>
              <a:gd name="connsiteX0" fmla="*/ 0 w 8554268"/>
              <a:gd name="connsiteY0" fmla="*/ 13624 h 457215"/>
              <a:gd name="connsiteX1" fmla="*/ 302 w 8554268"/>
              <a:gd name="connsiteY1" fmla="*/ 212876 h 457215"/>
              <a:gd name="connsiteX2" fmla="*/ 250741 w 8554268"/>
              <a:gd name="connsiteY2" fmla="*/ 214375 h 457215"/>
              <a:gd name="connsiteX3" fmla="*/ 254925 w 8554268"/>
              <a:gd name="connsiteY3" fmla="*/ 374896 h 457215"/>
              <a:gd name="connsiteX4" fmla="*/ 1523930 w 8554268"/>
              <a:gd name="connsiteY4" fmla="*/ 365704 h 457215"/>
              <a:gd name="connsiteX5" fmla="*/ 1521674 w 8554268"/>
              <a:gd name="connsiteY5" fmla="*/ 457215 h 457215"/>
              <a:gd name="connsiteX6" fmla="*/ 4573762 w 8554268"/>
              <a:gd name="connsiteY6" fmla="*/ 407385 h 457215"/>
              <a:gd name="connsiteX7" fmla="*/ 4537798 w 8554268"/>
              <a:gd name="connsiteY7" fmla="*/ 258470 h 457215"/>
              <a:gd name="connsiteX8" fmla="*/ 8276806 w 8554268"/>
              <a:gd name="connsiteY8" fmla="*/ 208807 h 457215"/>
              <a:gd name="connsiteX9" fmla="*/ 8278729 w 8554268"/>
              <a:gd name="connsiteY9" fmla="*/ 0 h 457215"/>
              <a:gd name="connsiteX10" fmla="*/ 0 w 8554268"/>
              <a:gd name="connsiteY10" fmla="*/ 13624 h 457215"/>
              <a:gd name="connsiteX0" fmla="*/ 0 w 8278729"/>
              <a:gd name="connsiteY0" fmla="*/ 13624 h 457215"/>
              <a:gd name="connsiteX1" fmla="*/ 302 w 8278729"/>
              <a:gd name="connsiteY1" fmla="*/ 212876 h 457215"/>
              <a:gd name="connsiteX2" fmla="*/ 250741 w 8278729"/>
              <a:gd name="connsiteY2" fmla="*/ 214375 h 457215"/>
              <a:gd name="connsiteX3" fmla="*/ 254925 w 8278729"/>
              <a:gd name="connsiteY3" fmla="*/ 374896 h 457215"/>
              <a:gd name="connsiteX4" fmla="*/ 1523930 w 8278729"/>
              <a:gd name="connsiteY4" fmla="*/ 365704 h 457215"/>
              <a:gd name="connsiteX5" fmla="*/ 1521674 w 8278729"/>
              <a:gd name="connsiteY5" fmla="*/ 457215 h 457215"/>
              <a:gd name="connsiteX6" fmla="*/ 4573762 w 8278729"/>
              <a:gd name="connsiteY6" fmla="*/ 407385 h 457215"/>
              <a:gd name="connsiteX7" fmla="*/ 4537798 w 8278729"/>
              <a:gd name="connsiteY7" fmla="*/ 258470 h 457215"/>
              <a:gd name="connsiteX8" fmla="*/ 8276806 w 8278729"/>
              <a:gd name="connsiteY8" fmla="*/ 208807 h 457215"/>
              <a:gd name="connsiteX9" fmla="*/ 8278729 w 8278729"/>
              <a:gd name="connsiteY9" fmla="*/ 0 h 457215"/>
              <a:gd name="connsiteX10" fmla="*/ 0 w 8278729"/>
              <a:gd name="connsiteY10" fmla="*/ 13624 h 45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78729" h="457215">
                <a:moveTo>
                  <a:pt x="0" y="13624"/>
                </a:moveTo>
                <a:cubicBezTo>
                  <a:pt x="101" y="79232"/>
                  <a:pt x="201" y="147268"/>
                  <a:pt x="302" y="212876"/>
                </a:cubicBezTo>
                <a:lnTo>
                  <a:pt x="250741" y="214375"/>
                </a:lnTo>
                <a:lnTo>
                  <a:pt x="254925" y="374896"/>
                </a:lnTo>
                <a:lnTo>
                  <a:pt x="1523930" y="365704"/>
                </a:lnTo>
                <a:lnTo>
                  <a:pt x="1521674" y="457215"/>
                </a:lnTo>
                <a:lnTo>
                  <a:pt x="4573762" y="407385"/>
                </a:lnTo>
                <a:cubicBezTo>
                  <a:pt x="4574784" y="350894"/>
                  <a:pt x="4536776" y="314961"/>
                  <a:pt x="4537798" y="258470"/>
                </a:cubicBezTo>
                <a:lnTo>
                  <a:pt x="8276806" y="208807"/>
                </a:lnTo>
                <a:lnTo>
                  <a:pt x="8278729" y="0"/>
                </a:lnTo>
                <a:lnTo>
                  <a:pt x="0" y="1362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-544" y="1340768"/>
            <a:ext cx="9144000" cy="3197051"/>
          </a:xfrm>
          <a:custGeom>
            <a:avLst/>
            <a:gdLst>
              <a:gd name="connsiteX0" fmla="*/ 0 w 7895771"/>
              <a:gd name="connsiteY0" fmla="*/ 0 h 449943"/>
              <a:gd name="connsiteX1" fmla="*/ 14514 w 7895771"/>
              <a:gd name="connsiteY1" fmla="*/ 304800 h 449943"/>
              <a:gd name="connsiteX2" fmla="*/ 1480457 w 7895771"/>
              <a:gd name="connsiteY2" fmla="*/ 333829 h 449943"/>
              <a:gd name="connsiteX3" fmla="*/ 1451429 w 7895771"/>
              <a:gd name="connsiteY3" fmla="*/ 449943 h 449943"/>
              <a:gd name="connsiteX4" fmla="*/ 7895771 w 7895771"/>
              <a:gd name="connsiteY4" fmla="*/ 275772 h 449943"/>
              <a:gd name="connsiteX5" fmla="*/ 7866743 w 7895771"/>
              <a:gd name="connsiteY5" fmla="*/ 14515 h 449943"/>
              <a:gd name="connsiteX6" fmla="*/ 0 w 7895771"/>
              <a:gd name="connsiteY6" fmla="*/ 0 h 449943"/>
              <a:gd name="connsiteX0" fmla="*/ 0 w 7881560"/>
              <a:gd name="connsiteY0" fmla="*/ 0 h 449943"/>
              <a:gd name="connsiteX1" fmla="*/ 14514 w 7881560"/>
              <a:gd name="connsiteY1" fmla="*/ 304800 h 449943"/>
              <a:gd name="connsiteX2" fmla="*/ 1480457 w 7881560"/>
              <a:gd name="connsiteY2" fmla="*/ 333829 h 449943"/>
              <a:gd name="connsiteX3" fmla="*/ 1451429 w 7881560"/>
              <a:gd name="connsiteY3" fmla="*/ 449943 h 449943"/>
              <a:gd name="connsiteX4" fmla="*/ 7881560 w 7881560"/>
              <a:gd name="connsiteY4" fmla="*/ 320232 h 449943"/>
              <a:gd name="connsiteX5" fmla="*/ 7866743 w 7881560"/>
              <a:gd name="connsiteY5" fmla="*/ 14515 h 449943"/>
              <a:gd name="connsiteX6" fmla="*/ 0 w 7881560"/>
              <a:gd name="connsiteY6" fmla="*/ 0 h 449943"/>
              <a:gd name="connsiteX0" fmla="*/ 0 w 7881560"/>
              <a:gd name="connsiteY0" fmla="*/ 0 h 449943"/>
              <a:gd name="connsiteX1" fmla="*/ 14514 w 7881560"/>
              <a:gd name="connsiteY1" fmla="*/ 304800 h 449943"/>
              <a:gd name="connsiteX2" fmla="*/ 1366773 w 7881560"/>
              <a:gd name="connsiteY2" fmla="*/ 359235 h 449943"/>
              <a:gd name="connsiteX3" fmla="*/ 1451429 w 7881560"/>
              <a:gd name="connsiteY3" fmla="*/ 449943 h 449943"/>
              <a:gd name="connsiteX4" fmla="*/ 7881560 w 7881560"/>
              <a:gd name="connsiteY4" fmla="*/ 320232 h 449943"/>
              <a:gd name="connsiteX5" fmla="*/ 7866743 w 7881560"/>
              <a:gd name="connsiteY5" fmla="*/ 14515 h 449943"/>
              <a:gd name="connsiteX6" fmla="*/ 0 w 7881560"/>
              <a:gd name="connsiteY6" fmla="*/ 0 h 449943"/>
              <a:gd name="connsiteX0" fmla="*/ 56539 w 7938099"/>
              <a:gd name="connsiteY0" fmla="*/ 0 h 449943"/>
              <a:gd name="connsiteX1" fmla="*/ 0 w 7938099"/>
              <a:gd name="connsiteY1" fmla="*/ 323854 h 449943"/>
              <a:gd name="connsiteX2" fmla="*/ 1423312 w 7938099"/>
              <a:gd name="connsiteY2" fmla="*/ 359235 h 449943"/>
              <a:gd name="connsiteX3" fmla="*/ 1507968 w 7938099"/>
              <a:gd name="connsiteY3" fmla="*/ 449943 h 449943"/>
              <a:gd name="connsiteX4" fmla="*/ 7938099 w 7938099"/>
              <a:gd name="connsiteY4" fmla="*/ 320232 h 449943"/>
              <a:gd name="connsiteX5" fmla="*/ 7923282 w 7938099"/>
              <a:gd name="connsiteY5" fmla="*/ 14515 h 449943"/>
              <a:gd name="connsiteX6" fmla="*/ 56539 w 7938099"/>
              <a:gd name="connsiteY6" fmla="*/ 0 h 449943"/>
              <a:gd name="connsiteX0" fmla="*/ 0 w 8052087"/>
              <a:gd name="connsiteY0" fmla="*/ 36297 h 435428"/>
              <a:gd name="connsiteX1" fmla="*/ 113988 w 8052087"/>
              <a:gd name="connsiteY1" fmla="*/ 309339 h 435428"/>
              <a:gd name="connsiteX2" fmla="*/ 1537300 w 8052087"/>
              <a:gd name="connsiteY2" fmla="*/ 344720 h 435428"/>
              <a:gd name="connsiteX3" fmla="*/ 1621956 w 8052087"/>
              <a:gd name="connsiteY3" fmla="*/ 435428 h 435428"/>
              <a:gd name="connsiteX4" fmla="*/ 8052087 w 8052087"/>
              <a:gd name="connsiteY4" fmla="*/ 305717 h 435428"/>
              <a:gd name="connsiteX5" fmla="*/ 8037270 w 8052087"/>
              <a:gd name="connsiteY5" fmla="*/ 0 h 435428"/>
              <a:gd name="connsiteX6" fmla="*/ 0 w 805208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537300 w 8037877"/>
              <a:gd name="connsiteY2" fmla="*/ 344720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608352 w 8037877"/>
              <a:gd name="connsiteY2" fmla="*/ 300260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594142 w 8037877"/>
              <a:gd name="connsiteY2" fmla="*/ 325666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650984 w 8037877"/>
              <a:gd name="connsiteY2" fmla="*/ 287557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632559"/>
              <a:gd name="connsiteY0" fmla="*/ 36297 h 435428"/>
              <a:gd name="connsiteX1" fmla="*/ 113988 w 8632559"/>
              <a:gd name="connsiteY1" fmla="*/ 309339 h 435428"/>
              <a:gd name="connsiteX2" fmla="*/ 1650984 w 8632559"/>
              <a:gd name="connsiteY2" fmla="*/ 287557 h 435428"/>
              <a:gd name="connsiteX3" fmla="*/ 1621956 w 8632559"/>
              <a:gd name="connsiteY3" fmla="*/ 435428 h 435428"/>
              <a:gd name="connsiteX4" fmla="*/ 8037877 w 8632559"/>
              <a:gd name="connsiteY4" fmla="*/ 273960 h 435428"/>
              <a:gd name="connsiteX5" fmla="*/ 8037147 w 8632559"/>
              <a:gd name="connsiteY5" fmla="*/ 103667 h 435428"/>
              <a:gd name="connsiteX6" fmla="*/ 8037270 w 8632559"/>
              <a:gd name="connsiteY6" fmla="*/ 0 h 435428"/>
              <a:gd name="connsiteX7" fmla="*/ 0 w 8632559"/>
              <a:gd name="connsiteY7" fmla="*/ 36297 h 435428"/>
              <a:gd name="connsiteX0" fmla="*/ 0 w 8512909"/>
              <a:gd name="connsiteY0" fmla="*/ 36297 h 435428"/>
              <a:gd name="connsiteX1" fmla="*/ 113988 w 8512909"/>
              <a:gd name="connsiteY1" fmla="*/ 309339 h 435428"/>
              <a:gd name="connsiteX2" fmla="*/ 1650984 w 8512909"/>
              <a:gd name="connsiteY2" fmla="*/ 287557 h 435428"/>
              <a:gd name="connsiteX3" fmla="*/ 1621956 w 8512909"/>
              <a:gd name="connsiteY3" fmla="*/ 435428 h 435428"/>
              <a:gd name="connsiteX4" fmla="*/ 8037877 w 8512909"/>
              <a:gd name="connsiteY4" fmla="*/ 273960 h 435428"/>
              <a:gd name="connsiteX5" fmla="*/ 8037147 w 8512909"/>
              <a:gd name="connsiteY5" fmla="*/ 103667 h 435428"/>
              <a:gd name="connsiteX6" fmla="*/ 8037270 w 8512909"/>
              <a:gd name="connsiteY6" fmla="*/ 0 h 435428"/>
              <a:gd name="connsiteX7" fmla="*/ 0 w 8512909"/>
              <a:gd name="connsiteY7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650984 w 8037877"/>
              <a:gd name="connsiteY2" fmla="*/ 287557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147 w 8037877"/>
              <a:gd name="connsiteY5" fmla="*/ 103667 h 435428"/>
              <a:gd name="connsiteX6" fmla="*/ 8037270 w 8037877"/>
              <a:gd name="connsiteY6" fmla="*/ 0 h 435428"/>
              <a:gd name="connsiteX7" fmla="*/ 0 w 8037877"/>
              <a:gd name="connsiteY7" fmla="*/ 36297 h 435428"/>
              <a:gd name="connsiteX0" fmla="*/ 0 w 8221886"/>
              <a:gd name="connsiteY0" fmla="*/ 36297 h 435428"/>
              <a:gd name="connsiteX1" fmla="*/ 113988 w 8221886"/>
              <a:gd name="connsiteY1" fmla="*/ 309339 h 435428"/>
              <a:gd name="connsiteX2" fmla="*/ 1650984 w 8221886"/>
              <a:gd name="connsiteY2" fmla="*/ 287557 h 435428"/>
              <a:gd name="connsiteX3" fmla="*/ 1621956 w 8221886"/>
              <a:gd name="connsiteY3" fmla="*/ 435428 h 435428"/>
              <a:gd name="connsiteX4" fmla="*/ 8037877 w 8221886"/>
              <a:gd name="connsiteY4" fmla="*/ 273960 h 435428"/>
              <a:gd name="connsiteX5" fmla="*/ 8221886 w 8221886"/>
              <a:gd name="connsiteY5" fmla="*/ 97315 h 435428"/>
              <a:gd name="connsiteX6" fmla="*/ 8037270 w 8221886"/>
              <a:gd name="connsiteY6" fmla="*/ 0 h 435428"/>
              <a:gd name="connsiteX7" fmla="*/ 0 w 8221886"/>
              <a:gd name="connsiteY7" fmla="*/ 36297 h 435428"/>
              <a:gd name="connsiteX0" fmla="*/ 0 w 8535032"/>
              <a:gd name="connsiteY0" fmla="*/ 36297 h 435428"/>
              <a:gd name="connsiteX1" fmla="*/ 113988 w 8535032"/>
              <a:gd name="connsiteY1" fmla="*/ 309339 h 435428"/>
              <a:gd name="connsiteX2" fmla="*/ 1650984 w 8535032"/>
              <a:gd name="connsiteY2" fmla="*/ 287557 h 435428"/>
              <a:gd name="connsiteX3" fmla="*/ 1621956 w 8535032"/>
              <a:gd name="connsiteY3" fmla="*/ 435428 h 435428"/>
              <a:gd name="connsiteX4" fmla="*/ 8037877 w 8535032"/>
              <a:gd name="connsiteY4" fmla="*/ 273960 h 435428"/>
              <a:gd name="connsiteX5" fmla="*/ 8122412 w 8535032"/>
              <a:gd name="connsiteY5" fmla="*/ 173533 h 435428"/>
              <a:gd name="connsiteX6" fmla="*/ 8221886 w 8535032"/>
              <a:gd name="connsiteY6" fmla="*/ 97315 h 435428"/>
              <a:gd name="connsiteX7" fmla="*/ 8037270 w 8535032"/>
              <a:gd name="connsiteY7" fmla="*/ 0 h 435428"/>
              <a:gd name="connsiteX8" fmla="*/ 0 w 8535032"/>
              <a:gd name="connsiteY8" fmla="*/ 36297 h 435428"/>
              <a:gd name="connsiteX0" fmla="*/ 0 w 8535032"/>
              <a:gd name="connsiteY0" fmla="*/ 36297 h 435428"/>
              <a:gd name="connsiteX1" fmla="*/ 113988 w 8535032"/>
              <a:gd name="connsiteY1" fmla="*/ 309339 h 435428"/>
              <a:gd name="connsiteX2" fmla="*/ 1650984 w 8535032"/>
              <a:gd name="connsiteY2" fmla="*/ 287557 h 435428"/>
              <a:gd name="connsiteX3" fmla="*/ 1621956 w 8535032"/>
              <a:gd name="connsiteY3" fmla="*/ 435428 h 435428"/>
              <a:gd name="connsiteX4" fmla="*/ 8037877 w 8535032"/>
              <a:gd name="connsiteY4" fmla="*/ 273960 h 435428"/>
              <a:gd name="connsiteX5" fmla="*/ 8122412 w 8535032"/>
              <a:gd name="connsiteY5" fmla="*/ 173533 h 435428"/>
              <a:gd name="connsiteX6" fmla="*/ 8307150 w 8535032"/>
              <a:gd name="connsiteY6" fmla="*/ 8394 h 435428"/>
              <a:gd name="connsiteX7" fmla="*/ 8037270 w 8535032"/>
              <a:gd name="connsiteY7" fmla="*/ 0 h 435428"/>
              <a:gd name="connsiteX8" fmla="*/ 0 w 8535032"/>
              <a:gd name="connsiteY8" fmla="*/ 36297 h 435428"/>
              <a:gd name="connsiteX0" fmla="*/ 0 w 8582389"/>
              <a:gd name="connsiteY0" fmla="*/ 36297 h 435428"/>
              <a:gd name="connsiteX1" fmla="*/ 113988 w 8582389"/>
              <a:gd name="connsiteY1" fmla="*/ 309339 h 435428"/>
              <a:gd name="connsiteX2" fmla="*/ 1650984 w 8582389"/>
              <a:gd name="connsiteY2" fmla="*/ 287557 h 435428"/>
              <a:gd name="connsiteX3" fmla="*/ 1621956 w 8582389"/>
              <a:gd name="connsiteY3" fmla="*/ 435428 h 435428"/>
              <a:gd name="connsiteX4" fmla="*/ 8037877 w 8582389"/>
              <a:gd name="connsiteY4" fmla="*/ 273960 h 435428"/>
              <a:gd name="connsiteX5" fmla="*/ 8278729 w 8582389"/>
              <a:gd name="connsiteY5" fmla="*/ 154479 h 435428"/>
              <a:gd name="connsiteX6" fmla="*/ 8307150 w 8582389"/>
              <a:gd name="connsiteY6" fmla="*/ 8394 h 435428"/>
              <a:gd name="connsiteX7" fmla="*/ 8037270 w 8582389"/>
              <a:gd name="connsiteY7" fmla="*/ 0 h 435428"/>
              <a:gd name="connsiteX8" fmla="*/ 0 w 8582389"/>
              <a:gd name="connsiteY8" fmla="*/ 36297 h 435428"/>
              <a:gd name="connsiteX0" fmla="*/ 0 w 8602700"/>
              <a:gd name="connsiteY0" fmla="*/ 36297 h 435428"/>
              <a:gd name="connsiteX1" fmla="*/ 113988 w 8602700"/>
              <a:gd name="connsiteY1" fmla="*/ 309339 h 435428"/>
              <a:gd name="connsiteX2" fmla="*/ 1650984 w 8602700"/>
              <a:gd name="connsiteY2" fmla="*/ 287557 h 435428"/>
              <a:gd name="connsiteX3" fmla="*/ 1621956 w 8602700"/>
              <a:gd name="connsiteY3" fmla="*/ 435428 h 435428"/>
              <a:gd name="connsiteX4" fmla="*/ 8037877 w 8602700"/>
              <a:gd name="connsiteY4" fmla="*/ 273960 h 435428"/>
              <a:gd name="connsiteX5" fmla="*/ 8307148 w 8602700"/>
              <a:gd name="connsiteY5" fmla="*/ 268806 h 435428"/>
              <a:gd name="connsiteX6" fmla="*/ 8278729 w 8602700"/>
              <a:gd name="connsiteY6" fmla="*/ 154479 h 435428"/>
              <a:gd name="connsiteX7" fmla="*/ 8307150 w 8602700"/>
              <a:gd name="connsiteY7" fmla="*/ 8394 h 435428"/>
              <a:gd name="connsiteX8" fmla="*/ 8037270 w 8602700"/>
              <a:gd name="connsiteY8" fmla="*/ 0 h 435428"/>
              <a:gd name="connsiteX9" fmla="*/ 0 w 8602700"/>
              <a:gd name="connsiteY9" fmla="*/ 36297 h 435428"/>
              <a:gd name="connsiteX0" fmla="*/ 0 w 8524092"/>
              <a:gd name="connsiteY0" fmla="*/ 36297 h 435428"/>
              <a:gd name="connsiteX1" fmla="*/ 113988 w 8524092"/>
              <a:gd name="connsiteY1" fmla="*/ 309339 h 435428"/>
              <a:gd name="connsiteX2" fmla="*/ 1650984 w 8524092"/>
              <a:gd name="connsiteY2" fmla="*/ 287557 h 435428"/>
              <a:gd name="connsiteX3" fmla="*/ 1621956 w 8524092"/>
              <a:gd name="connsiteY3" fmla="*/ 435428 h 435428"/>
              <a:gd name="connsiteX4" fmla="*/ 8037877 w 8524092"/>
              <a:gd name="connsiteY4" fmla="*/ 273960 h 435428"/>
              <a:gd name="connsiteX5" fmla="*/ 8037147 w 8524092"/>
              <a:gd name="connsiteY5" fmla="*/ 160831 h 435428"/>
              <a:gd name="connsiteX6" fmla="*/ 8278729 w 8524092"/>
              <a:gd name="connsiteY6" fmla="*/ 154479 h 435428"/>
              <a:gd name="connsiteX7" fmla="*/ 8307150 w 8524092"/>
              <a:gd name="connsiteY7" fmla="*/ 8394 h 435428"/>
              <a:gd name="connsiteX8" fmla="*/ 8037270 w 8524092"/>
              <a:gd name="connsiteY8" fmla="*/ 0 h 435428"/>
              <a:gd name="connsiteX9" fmla="*/ 0 w 8524092"/>
              <a:gd name="connsiteY9" fmla="*/ 36297 h 435428"/>
              <a:gd name="connsiteX0" fmla="*/ 0 w 8310043"/>
              <a:gd name="connsiteY0" fmla="*/ 36297 h 435428"/>
              <a:gd name="connsiteX1" fmla="*/ 113988 w 8310043"/>
              <a:gd name="connsiteY1" fmla="*/ 309339 h 435428"/>
              <a:gd name="connsiteX2" fmla="*/ 1650984 w 8310043"/>
              <a:gd name="connsiteY2" fmla="*/ 287557 h 435428"/>
              <a:gd name="connsiteX3" fmla="*/ 1621956 w 8310043"/>
              <a:gd name="connsiteY3" fmla="*/ 435428 h 435428"/>
              <a:gd name="connsiteX4" fmla="*/ 8037877 w 8310043"/>
              <a:gd name="connsiteY4" fmla="*/ 273960 h 435428"/>
              <a:gd name="connsiteX5" fmla="*/ 8037147 w 8310043"/>
              <a:gd name="connsiteY5" fmla="*/ 160831 h 435428"/>
              <a:gd name="connsiteX6" fmla="*/ 8278729 w 8310043"/>
              <a:gd name="connsiteY6" fmla="*/ 154479 h 435428"/>
              <a:gd name="connsiteX7" fmla="*/ 8307150 w 8310043"/>
              <a:gd name="connsiteY7" fmla="*/ 8394 h 435428"/>
              <a:gd name="connsiteX8" fmla="*/ 8037270 w 8310043"/>
              <a:gd name="connsiteY8" fmla="*/ 0 h 435428"/>
              <a:gd name="connsiteX9" fmla="*/ 0 w 8310043"/>
              <a:gd name="connsiteY9" fmla="*/ 36297 h 435428"/>
              <a:gd name="connsiteX0" fmla="*/ 0 w 8307150"/>
              <a:gd name="connsiteY0" fmla="*/ 36297 h 435428"/>
              <a:gd name="connsiteX1" fmla="*/ 113988 w 8307150"/>
              <a:gd name="connsiteY1" fmla="*/ 309339 h 435428"/>
              <a:gd name="connsiteX2" fmla="*/ 1650984 w 8307150"/>
              <a:gd name="connsiteY2" fmla="*/ 287557 h 435428"/>
              <a:gd name="connsiteX3" fmla="*/ 1621956 w 8307150"/>
              <a:gd name="connsiteY3" fmla="*/ 435428 h 435428"/>
              <a:gd name="connsiteX4" fmla="*/ 8037877 w 8307150"/>
              <a:gd name="connsiteY4" fmla="*/ 273960 h 435428"/>
              <a:gd name="connsiteX5" fmla="*/ 8037147 w 8307150"/>
              <a:gd name="connsiteY5" fmla="*/ 160831 h 435428"/>
              <a:gd name="connsiteX6" fmla="*/ 8278729 w 8307150"/>
              <a:gd name="connsiteY6" fmla="*/ 154479 h 435428"/>
              <a:gd name="connsiteX7" fmla="*/ 8307150 w 8307150"/>
              <a:gd name="connsiteY7" fmla="*/ 8394 h 435428"/>
              <a:gd name="connsiteX8" fmla="*/ 8037270 w 8307150"/>
              <a:gd name="connsiteY8" fmla="*/ 0 h 435428"/>
              <a:gd name="connsiteX9" fmla="*/ 0 w 8307150"/>
              <a:gd name="connsiteY9" fmla="*/ 36297 h 435428"/>
              <a:gd name="connsiteX0" fmla="*/ 0 w 8307150"/>
              <a:gd name="connsiteY0" fmla="*/ 36297 h 435428"/>
              <a:gd name="connsiteX1" fmla="*/ 113988 w 8307150"/>
              <a:gd name="connsiteY1" fmla="*/ 309339 h 435428"/>
              <a:gd name="connsiteX2" fmla="*/ 1650984 w 8307150"/>
              <a:gd name="connsiteY2" fmla="*/ 287557 h 435428"/>
              <a:gd name="connsiteX3" fmla="*/ 1621956 w 8307150"/>
              <a:gd name="connsiteY3" fmla="*/ 435428 h 435428"/>
              <a:gd name="connsiteX4" fmla="*/ 8037877 w 8307150"/>
              <a:gd name="connsiteY4" fmla="*/ 273960 h 435428"/>
              <a:gd name="connsiteX5" fmla="*/ 8037147 w 8307150"/>
              <a:gd name="connsiteY5" fmla="*/ 160831 h 435428"/>
              <a:gd name="connsiteX6" fmla="*/ 8278729 w 8307150"/>
              <a:gd name="connsiteY6" fmla="*/ 154479 h 435428"/>
              <a:gd name="connsiteX7" fmla="*/ 8307150 w 8307150"/>
              <a:gd name="connsiteY7" fmla="*/ 8394 h 435428"/>
              <a:gd name="connsiteX8" fmla="*/ 8037270 w 8307150"/>
              <a:gd name="connsiteY8" fmla="*/ 0 h 435428"/>
              <a:gd name="connsiteX9" fmla="*/ 0 w 8307150"/>
              <a:gd name="connsiteY9" fmla="*/ 36297 h 435428"/>
              <a:gd name="connsiteX0" fmla="*/ 0 w 8307150"/>
              <a:gd name="connsiteY0" fmla="*/ 27903 h 427034"/>
              <a:gd name="connsiteX1" fmla="*/ 113988 w 8307150"/>
              <a:gd name="connsiteY1" fmla="*/ 300945 h 427034"/>
              <a:gd name="connsiteX2" fmla="*/ 1650984 w 8307150"/>
              <a:gd name="connsiteY2" fmla="*/ 279163 h 427034"/>
              <a:gd name="connsiteX3" fmla="*/ 1621956 w 8307150"/>
              <a:gd name="connsiteY3" fmla="*/ 427034 h 427034"/>
              <a:gd name="connsiteX4" fmla="*/ 8037877 w 8307150"/>
              <a:gd name="connsiteY4" fmla="*/ 265566 h 427034"/>
              <a:gd name="connsiteX5" fmla="*/ 8037147 w 8307150"/>
              <a:gd name="connsiteY5" fmla="*/ 152437 h 427034"/>
              <a:gd name="connsiteX6" fmla="*/ 8278729 w 8307150"/>
              <a:gd name="connsiteY6" fmla="*/ 146085 h 427034"/>
              <a:gd name="connsiteX7" fmla="*/ 8307150 w 8307150"/>
              <a:gd name="connsiteY7" fmla="*/ 0 h 427034"/>
              <a:gd name="connsiteX8" fmla="*/ 0 w 8307150"/>
              <a:gd name="connsiteY8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1650984 w 8307150"/>
              <a:gd name="connsiteY2" fmla="*/ 279163 h 427034"/>
              <a:gd name="connsiteX3" fmla="*/ 1621956 w 8307150"/>
              <a:gd name="connsiteY3" fmla="*/ 427034 h 427034"/>
              <a:gd name="connsiteX4" fmla="*/ 8037877 w 8307150"/>
              <a:gd name="connsiteY4" fmla="*/ 265566 h 427034"/>
              <a:gd name="connsiteX5" fmla="*/ 8037147 w 8307150"/>
              <a:gd name="connsiteY5" fmla="*/ 152437 h 427034"/>
              <a:gd name="connsiteX6" fmla="*/ 8278729 w 8307150"/>
              <a:gd name="connsiteY6" fmla="*/ 146085 h 427034"/>
              <a:gd name="connsiteX7" fmla="*/ 8307150 w 8307150"/>
              <a:gd name="connsiteY7" fmla="*/ 0 h 427034"/>
              <a:gd name="connsiteX8" fmla="*/ 0 w 8307150"/>
              <a:gd name="connsiteY8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1650984 w 8307150"/>
              <a:gd name="connsiteY3" fmla="*/ 279163 h 427034"/>
              <a:gd name="connsiteX4" fmla="*/ 1621956 w 8307150"/>
              <a:gd name="connsiteY4" fmla="*/ 427034 h 427034"/>
              <a:gd name="connsiteX5" fmla="*/ 8037877 w 8307150"/>
              <a:gd name="connsiteY5" fmla="*/ 265566 h 427034"/>
              <a:gd name="connsiteX6" fmla="*/ 8037147 w 8307150"/>
              <a:gd name="connsiteY6" fmla="*/ 152437 h 427034"/>
              <a:gd name="connsiteX7" fmla="*/ 8278729 w 8307150"/>
              <a:gd name="connsiteY7" fmla="*/ 146085 h 427034"/>
              <a:gd name="connsiteX8" fmla="*/ 8307150 w 8307150"/>
              <a:gd name="connsiteY8" fmla="*/ 0 h 427034"/>
              <a:gd name="connsiteX9" fmla="*/ 0 w 8307150"/>
              <a:gd name="connsiteY9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690261 w 8307150"/>
              <a:gd name="connsiteY3" fmla="*/ 260412 h 427034"/>
              <a:gd name="connsiteX4" fmla="*/ 1650984 w 8307150"/>
              <a:gd name="connsiteY4" fmla="*/ 279163 h 427034"/>
              <a:gd name="connsiteX5" fmla="*/ 1621956 w 8307150"/>
              <a:gd name="connsiteY5" fmla="*/ 427034 h 427034"/>
              <a:gd name="connsiteX6" fmla="*/ 8037877 w 8307150"/>
              <a:gd name="connsiteY6" fmla="*/ 265566 h 427034"/>
              <a:gd name="connsiteX7" fmla="*/ 8037147 w 8307150"/>
              <a:gd name="connsiteY7" fmla="*/ 152437 h 427034"/>
              <a:gd name="connsiteX8" fmla="*/ 8278729 w 8307150"/>
              <a:gd name="connsiteY8" fmla="*/ 146085 h 427034"/>
              <a:gd name="connsiteX9" fmla="*/ 8307150 w 8307150"/>
              <a:gd name="connsiteY9" fmla="*/ 0 h 427034"/>
              <a:gd name="connsiteX10" fmla="*/ 0 w 8307150"/>
              <a:gd name="connsiteY10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420259 w 8307150"/>
              <a:gd name="connsiteY3" fmla="*/ 412848 h 427034"/>
              <a:gd name="connsiteX4" fmla="*/ 1650984 w 8307150"/>
              <a:gd name="connsiteY4" fmla="*/ 279163 h 427034"/>
              <a:gd name="connsiteX5" fmla="*/ 1621956 w 8307150"/>
              <a:gd name="connsiteY5" fmla="*/ 427034 h 427034"/>
              <a:gd name="connsiteX6" fmla="*/ 8037877 w 8307150"/>
              <a:gd name="connsiteY6" fmla="*/ 265566 h 427034"/>
              <a:gd name="connsiteX7" fmla="*/ 8037147 w 8307150"/>
              <a:gd name="connsiteY7" fmla="*/ 152437 h 427034"/>
              <a:gd name="connsiteX8" fmla="*/ 8278729 w 8307150"/>
              <a:gd name="connsiteY8" fmla="*/ 146085 h 427034"/>
              <a:gd name="connsiteX9" fmla="*/ 8307150 w 8307150"/>
              <a:gd name="connsiteY9" fmla="*/ 0 h 427034"/>
              <a:gd name="connsiteX10" fmla="*/ 0 w 8307150"/>
              <a:gd name="connsiteY10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420259 w 8307150"/>
              <a:gd name="connsiteY3" fmla="*/ 412848 h 427034"/>
              <a:gd name="connsiteX4" fmla="*/ 1650984 w 8307150"/>
              <a:gd name="connsiteY4" fmla="*/ 336326 h 427034"/>
              <a:gd name="connsiteX5" fmla="*/ 1621956 w 8307150"/>
              <a:gd name="connsiteY5" fmla="*/ 427034 h 427034"/>
              <a:gd name="connsiteX6" fmla="*/ 8037877 w 8307150"/>
              <a:gd name="connsiteY6" fmla="*/ 265566 h 427034"/>
              <a:gd name="connsiteX7" fmla="*/ 8037147 w 8307150"/>
              <a:gd name="connsiteY7" fmla="*/ 152437 h 427034"/>
              <a:gd name="connsiteX8" fmla="*/ 8278729 w 8307150"/>
              <a:gd name="connsiteY8" fmla="*/ 146085 h 427034"/>
              <a:gd name="connsiteX9" fmla="*/ 8307150 w 8307150"/>
              <a:gd name="connsiteY9" fmla="*/ 0 h 427034"/>
              <a:gd name="connsiteX10" fmla="*/ 0 w 8307150"/>
              <a:gd name="connsiteY10" fmla="*/ 27903 h 427034"/>
              <a:gd name="connsiteX0" fmla="*/ 0 w 8307150"/>
              <a:gd name="connsiteY0" fmla="*/ 27903 h 458791"/>
              <a:gd name="connsiteX1" fmla="*/ 57146 w 8307150"/>
              <a:gd name="connsiteY1" fmla="*/ 243782 h 458791"/>
              <a:gd name="connsiteX2" fmla="*/ 349206 w 8307150"/>
              <a:gd name="connsiteY2" fmla="*/ 247709 h 458791"/>
              <a:gd name="connsiteX3" fmla="*/ 420259 w 8307150"/>
              <a:gd name="connsiteY3" fmla="*/ 412848 h 458791"/>
              <a:gd name="connsiteX4" fmla="*/ 1650984 w 8307150"/>
              <a:gd name="connsiteY4" fmla="*/ 336326 h 458791"/>
              <a:gd name="connsiteX5" fmla="*/ 1678799 w 8307150"/>
              <a:gd name="connsiteY5" fmla="*/ 458791 h 458791"/>
              <a:gd name="connsiteX6" fmla="*/ 8037877 w 8307150"/>
              <a:gd name="connsiteY6" fmla="*/ 265566 h 458791"/>
              <a:gd name="connsiteX7" fmla="*/ 8037147 w 8307150"/>
              <a:gd name="connsiteY7" fmla="*/ 152437 h 458791"/>
              <a:gd name="connsiteX8" fmla="*/ 8278729 w 8307150"/>
              <a:gd name="connsiteY8" fmla="*/ 146085 h 458791"/>
              <a:gd name="connsiteX9" fmla="*/ 8307150 w 8307150"/>
              <a:gd name="connsiteY9" fmla="*/ 0 h 458791"/>
              <a:gd name="connsiteX10" fmla="*/ 0 w 8307150"/>
              <a:gd name="connsiteY10" fmla="*/ 27903 h 458791"/>
              <a:gd name="connsiteX0" fmla="*/ 0 w 8307150"/>
              <a:gd name="connsiteY0" fmla="*/ 27903 h 458791"/>
              <a:gd name="connsiteX1" fmla="*/ 57146 w 8307150"/>
              <a:gd name="connsiteY1" fmla="*/ 243782 h 458791"/>
              <a:gd name="connsiteX2" fmla="*/ 349206 w 8307150"/>
              <a:gd name="connsiteY2" fmla="*/ 247709 h 458791"/>
              <a:gd name="connsiteX3" fmla="*/ 420259 w 8307150"/>
              <a:gd name="connsiteY3" fmla="*/ 374739 h 458791"/>
              <a:gd name="connsiteX4" fmla="*/ 1650984 w 8307150"/>
              <a:gd name="connsiteY4" fmla="*/ 336326 h 458791"/>
              <a:gd name="connsiteX5" fmla="*/ 1678799 w 8307150"/>
              <a:gd name="connsiteY5" fmla="*/ 458791 h 458791"/>
              <a:gd name="connsiteX6" fmla="*/ 8037877 w 8307150"/>
              <a:gd name="connsiteY6" fmla="*/ 265566 h 458791"/>
              <a:gd name="connsiteX7" fmla="*/ 8037147 w 8307150"/>
              <a:gd name="connsiteY7" fmla="*/ 152437 h 458791"/>
              <a:gd name="connsiteX8" fmla="*/ 8278729 w 8307150"/>
              <a:gd name="connsiteY8" fmla="*/ 146085 h 458791"/>
              <a:gd name="connsiteX9" fmla="*/ 8307150 w 8307150"/>
              <a:gd name="connsiteY9" fmla="*/ 0 h 458791"/>
              <a:gd name="connsiteX10" fmla="*/ 0 w 8307150"/>
              <a:gd name="connsiteY10" fmla="*/ 27903 h 458791"/>
              <a:gd name="connsiteX0" fmla="*/ 0 w 8264518"/>
              <a:gd name="connsiteY0" fmla="*/ 2497 h 458791"/>
              <a:gd name="connsiteX1" fmla="*/ 14514 w 8264518"/>
              <a:gd name="connsiteY1" fmla="*/ 243782 h 458791"/>
              <a:gd name="connsiteX2" fmla="*/ 306574 w 8264518"/>
              <a:gd name="connsiteY2" fmla="*/ 247709 h 458791"/>
              <a:gd name="connsiteX3" fmla="*/ 377627 w 8264518"/>
              <a:gd name="connsiteY3" fmla="*/ 374739 h 458791"/>
              <a:gd name="connsiteX4" fmla="*/ 1608352 w 8264518"/>
              <a:gd name="connsiteY4" fmla="*/ 336326 h 458791"/>
              <a:gd name="connsiteX5" fmla="*/ 1636167 w 8264518"/>
              <a:gd name="connsiteY5" fmla="*/ 458791 h 458791"/>
              <a:gd name="connsiteX6" fmla="*/ 7995245 w 8264518"/>
              <a:gd name="connsiteY6" fmla="*/ 265566 h 458791"/>
              <a:gd name="connsiteX7" fmla="*/ 7994515 w 8264518"/>
              <a:gd name="connsiteY7" fmla="*/ 152437 h 458791"/>
              <a:gd name="connsiteX8" fmla="*/ 8236097 w 8264518"/>
              <a:gd name="connsiteY8" fmla="*/ 146085 h 458791"/>
              <a:gd name="connsiteX9" fmla="*/ 8264518 w 8264518"/>
              <a:gd name="connsiteY9" fmla="*/ 0 h 458791"/>
              <a:gd name="connsiteX10" fmla="*/ 0 w 8264518"/>
              <a:gd name="connsiteY10" fmla="*/ 2497 h 458791"/>
              <a:gd name="connsiteX0" fmla="*/ 13908 w 8278426"/>
              <a:gd name="connsiteY0" fmla="*/ 2497 h 458791"/>
              <a:gd name="connsiteX1" fmla="*/ 0 w 8278426"/>
              <a:gd name="connsiteY1" fmla="*/ 224728 h 458791"/>
              <a:gd name="connsiteX2" fmla="*/ 320482 w 8278426"/>
              <a:gd name="connsiteY2" fmla="*/ 247709 h 458791"/>
              <a:gd name="connsiteX3" fmla="*/ 391535 w 8278426"/>
              <a:gd name="connsiteY3" fmla="*/ 374739 h 458791"/>
              <a:gd name="connsiteX4" fmla="*/ 1622260 w 8278426"/>
              <a:gd name="connsiteY4" fmla="*/ 336326 h 458791"/>
              <a:gd name="connsiteX5" fmla="*/ 1650075 w 8278426"/>
              <a:gd name="connsiteY5" fmla="*/ 458791 h 458791"/>
              <a:gd name="connsiteX6" fmla="*/ 8009153 w 8278426"/>
              <a:gd name="connsiteY6" fmla="*/ 265566 h 458791"/>
              <a:gd name="connsiteX7" fmla="*/ 8008423 w 8278426"/>
              <a:gd name="connsiteY7" fmla="*/ 152437 h 458791"/>
              <a:gd name="connsiteX8" fmla="*/ 8250005 w 8278426"/>
              <a:gd name="connsiteY8" fmla="*/ 146085 h 458791"/>
              <a:gd name="connsiteX9" fmla="*/ 8278426 w 8278426"/>
              <a:gd name="connsiteY9" fmla="*/ 0 h 458791"/>
              <a:gd name="connsiteX10" fmla="*/ 13908 w 8278426"/>
              <a:gd name="connsiteY10" fmla="*/ 2497 h 458791"/>
              <a:gd name="connsiteX0" fmla="*/ 13908 w 8278426"/>
              <a:gd name="connsiteY0" fmla="*/ 2497 h 458791"/>
              <a:gd name="connsiteX1" fmla="*/ 0 w 8278426"/>
              <a:gd name="connsiteY1" fmla="*/ 224728 h 458791"/>
              <a:gd name="connsiteX2" fmla="*/ 334693 w 8278426"/>
              <a:gd name="connsiteY2" fmla="*/ 215951 h 458791"/>
              <a:gd name="connsiteX3" fmla="*/ 391535 w 8278426"/>
              <a:gd name="connsiteY3" fmla="*/ 374739 h 458791"/>
              <a:gd name="connsiteX4" fmla="*/ 1622260 w 8278426"/>
              <a:gd name="connsiteY4" fmla="*/ 336326 h 458791"/>
              <a:gd name="connsiteX5" fmla="*/ 1650075 w 8278426"/>
              <a:gd name="connsiteY5" fmla="*/ 458791 h 458791"/>
              <a:gd name="connsiteX6" fmla="*/ 8009153 w 8278426"/>
              <a:gd name="connsiteY6" fmla="*/ 265566 h 458791"/>
              <a:gd name="connsiteX7" fmla="*/ 8008423 w 8278426"/>
              <a:gd name="connsiteY7" fmla="*/ 152437 h 458791"/>
              <a:gd name="connsiteX8" fmla="*/ 8250005 w 8278426"/>
              <a:gd name="connsiteY8" fmla="*/ 146085 h 458791"/>
              <a:gd name="connsiteX9" fmla="*/ 8278426 w 8278426"/>
              <a:gd name="connsiteY9" fmla="*/ 0 h 458791"/>
              <a:gd name="connsiteX10" fmla="*/ 13908 w 8278426"/>
              <a:gd name="connsiteY10" fmla="*/ 2497 h 458791"/>
              <a:gd name="connsiteX0" fmla="*/ 0 w 8264518"/>
              <a:gd name="connsiteY0" fmla="*/ 2497 h 458791"/>
              <a:gd name="connsiteX1" fmla="*/ 28723 w 8264518"/>
              <a:gd name="connsiteY1" fmla="*/ 224728 h 458791"/>
              <a:gd name="connsiteX2" fmla="*/ 320785 w 8264518"/>
              <a:gd name="connsiteY2" fmla="*/ 215951 h 458791"/>
              <a:gd name="connsiteX3" fmla="*/ 377627 w 8264518"/>
              <a:gd name="connsiteY3" fmla="*/ 374739 h 458791"/>
              <a:gd name="connsiteX4" fmla="*/ 1608352 w 8264518"/>
              <a:gd name="connsiteY4" fmla="*/ 336326 h 458791"/>
              <a:gd name="connsiteX5" fmla="*/ 1636167 w 8264518"/>
              <a:gd name="connsiteY5" fmla="*/ 458791 h 458791"/>
              <a:gd name="connsiteX6" fmla="*/ 7995245 w 8264518"/>
              <a:gd name="connsiteY6" fmla="*/ 265566 h 458791"/>
              <a:gd name="connsiteX7" fmla="*/ 7994515 w 8264518"/>
              <a:gd name="connsiteY7" fmla="*/ 152437 h 458791"/>
              <a:gd name="connsiteX8" fmla="*/ 8236097 w 8264518"/>
              <a:gd name="connsiteY8" fmla="*/ 146085 h 458791"/>
              <a:gd name="connsiteX9" fmla="*/ 8264518 w 8264518"/>
              <a:gd name="connsiteY9" fmla="*/ 0 h 458791"/>
              <a:gd name="connsiteX10" fmla="*/ 0 w 8264518"/>
              <a:gd name="connsiteY10" fmla="*/ 2497 h 458791"/>
              <a:gd name="connsiteX0" fmla="*/ 0 w 8264518"/>
              <a:gd name="connsiteY0" fmla="*/ 21552 h 477846"/>
              <a:gd name="connsiteX1" fmla="*/ 28723 w 8264518"/>
              <a:gd name="connsiteY1" fmla="*/ 243783 h 477846"/>
              <a:gd name="connsiteX2" fmla="*/ 320785 w 8264518"/>
              <a:gd name="connsiteY2" fmla="*/ 235006 h 477846"/>
              <a:gd name="connsiteX3" fmla="*/ 377627 w 8264518"/>
              <a:gd name="connsiteY3" fmla="*/ 393794 h 477846"/>
              <a:gd name="connsiteX4" fmla="*/ 1608352 w 8264518"/>
              <a:gd name="connsiteY4" fmla="*/ 355381 h 477846"/>
              <a:gd name="connsiteX5" fmla="*/ 1636167 w 8264518"/>
              <a:gd name="connsiteY5" fmla="*/ 477846 h 477846"/>
              <a:gd name="connsiteX6" fmla="*/ 7995245 w 8264518"/>
              <a:gd name="connsiteY6" fmla="*/ 284621 h 477846"/>
              <a:gd name="connsiteX7" fmla="*/ 7994515 w 8264518"/>
              <a:gd name="connsiteY7" fmla="*/ 171492 h 477846"/>
              <a:gd name="connsiteX8" fmla="*/ 8236097 w 8264518"/>
              <a:gd name="connsiteY8" fmla="*/ 165140 h 477846"/>
              <a:gd name="connsiteX9" fmla="*/ 8264518 w 8264518"/>
              <a:gd name="connsiteY9" fmla="*/ 0 h 477846"/>
              <a:gd name="connsiteX10" fmla="*/ 0 w 8264518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284621 h 477846"/>
              <a:gd name="connsiteX7" fmla="*/ 7994515 w 8264519"/>
              <a:gd name="connsiteY7" fmla="*/ 171492 h 477846"/>
              <a:gd name="connsiteX8" fmla="*/ 8264519 w 8264519"/>
              <a:gd name="connsiteY8" fmla="*/ 146085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46085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71491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888724"/>
              <a:gd name="connsiteY0" fmla="*/ 21552 h 477846"/>
              <a:gd name="connsiteX1" fmla="*/ 28723 w 8888724"/>
              <a:gd name="connsiteY1" fmla="*/ 243783 h 477846"/>
              <a:gd name="connsiteX2" fmla="*/ 320785 w 8888724"/>
              <a:gd name="connsiteY2" fmla="*/ 235006 h 477846"/>
              <a:gd name="connsiteX3" fmla="*/ 377627 w 8888724"/>
              <a:gd name="connsiteY3" fmla="*/ 393794 h 477846"/>
              <a:gd name="connsiteX4" fmla="*/ 1608352 w 8888724"/>
              <a:gd name="connsiteY4" fmla="*/ 355381 h 477846"/>
              <a:gd name="connsiteX5" fmla="*/ 1636167 w 8888724"/>
              <a:gd name="connsiteY5" fmla="*/ 477846 h 477846"/>
              <a:gd name="connsiteX6" fmla="*/ 7995245 w 8888724"/>
              <a:gd name="connsiteY6" fmla="*/ 310027 h 477846"/>
              <a:gd name="connsiteX7" fmla="*/ 7994515 w 8888724"/>
              <a:gd name="connsiteY7" fmla="*/ 171492 h 477846"/>
              <a:gd name="connsiteX8" fmla="*/ 8264519 w 8888724"/>
              <a:gd name="connsiteY8" fmla="*/ 171491 h 477846"/>
              <a:gd name="connsiteX9" fmla="*/ 8264518 w 8888724"/>
              <a:gd name="connsiteY9" fmla="*/ 0 h 477846"/>
              <a:gd name="connsiteX10" fmla="*/ 0 w 8888724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71491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579931 w 8264519"/>
              <a:gd name="connsiteY4" fmla="*/ 380787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71491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13909 w 8278428"/>
              <a:gd name="connsiteY0" fmla="*/ 21552 h 477846"/>
              <a:gd name="connsiteX1" fmla="*/ 0 w 8278428"/>
              <a:gd name="connsiteY1" fmla="*/ 231080 h 477846"/>
              <a:gd name="connsiteX2" fmla="*/ 334694 w 8278428"/>
              <a:gd name="connsiteY2" fmla="*/ 235006 h 477846"/>
              <a:gd name="connsiteX3" fmla="*/ 391536 w 8278428"/>
              <a:gd name="connsiteY3" fmla="*/ 393794 h 477846"/>
              <a:gd name="connsiteX4" fmla="*/ 1593840 w 8278428"/>
              <a:gd name="connsiteY4" fmla="*/ 380787 h 477846"/>
              <a:gd name="connsiteX5" fmla="*/ 1650076 w 8278428"/>
              <a:gd name="connsiteY5" fmla="*/ 477846 h 477846"/>
              <a:gd name="connsiteX6" fmla="*/ 8009154 w 8278428"/>
              <a:gd name="connsiteY6" fmla="*/ 310027 h 477846"/>
              <a:gd name="connsiteX7" fmla="*/ 8008424 w 8278428"/>
              <a:gd name="connsiteY7" fmla="*/ 171492 h 477846"/>
              <a:gd name="connsiteX8" fmla="*/ 8278428 w 8278428"/>
              <a:gd name="connsiteY8" fmla="*/ 171491 h 477846"/>
              <a:gd name="connsiteX9" fmla="*/ 8278427 w 8278428"/>
              <a:gd name="connsiteY9" fmla="*/ 0 h 477846"/>
              <a:gd name="connsiteX10" fmla="*/ 13909 w 8278428"/>
              <a:gd name="connsiteY10" fmla="*/ 21552 h 477846"/>
              <a:gd name="connsiteX0" fmla="*/ 0 w 8278730"/>
              <a:gd name="connsiteY0" fmla="*/ 34255 h 477846"/>
              <a:gd name="connsiteX1" fmla="*/ 302 w 8278730"/>
              <a:gd name="connsiteY1" fmla="*/ 231080 h 477846"/>
              <a:gd name="connsiteX2" fmla="*/ 334996 w 8278730"/>
              <a:gd name="connsiteY2" fmla="*/ 235006 h 477846"/>
              <a:gd name="connsiteX3" fmla="*/ 391838 w 8278730"/>
              <a:gd name="connsiteY3" fmla="*/ 393794 h 477846"/>
              <a:gd name="connsiteX4" fmla="*/ 1594142 w 8278730"/>
              <a:gd name="connsiteY4" fmla="*/ 380787 h 477846"/>
              <a:gd name="connsiteX5" fmla="*/ 1650378 w 8278730"/>
              <a:gd name="connsiteY5" fmla="*/ 477846 h 477846"/>
              <a:gd name="connsiteX6" fmla="*/ 8009456 w 8278730"/>
              <a:gd name="connsiteY6" fmla="*/ 310027 h 477846"/>
              <a:gd name="connsiteX7" fmla="*/ 8008726 w 8278730"/>
              <a:gd name="connsiteY7" fmla="*/ 171492 h 477846"/>
              <a:gd name="connsiteX8" fmla="*/ 8278730 w 8278730"/>
              <a:gd name="connsiteY8" fmla="*/ 171491 h 477846"/>
              <a:gd name="connsiteX9" fmla="*/ 8278729 w 8278730"/>
              <a:gd name="connsiteY9" fmla="*/ 0 h 477846"/>
              <a:gd name="connsiteX10" fmla="*/ 0 w 8278730"/>
              <a:gd name="connsiteY10" fmla="*/ 34255 h 477846"/>
              <a:gd name="connsiteX0" fmla="*/ 0 w 8278730"/>
              <a:gd name="connsiteY0" fmla="*/ 34255 h 477846"/>
              <a:gd name="connsiteX1" fmla="*/ 302 w 8278730"/>
              <a:gd name="connsiteY1" fmla="*/ 231080 h 477846"/>
              <a:gd name="connsiteX2" fmla="*/ 334996 w 8278730"/>
              <a:gd name="connsiteY2" fmla="*/ 235006 h 477846"/>
              <a:gd name="connsiteX3" fmla="*/ 391838 w 8278730"/>
              <a:gd name="connsiteY3" fmla="*/ 393794 h 477846"/>
              <a:gd name="connsiteX4" fmla="*/ 1594142 w 8278730"/>
              <a:gd name="connsiteY4" fmla="*/ 380787 h 477846"/>
              <a:gd name="connsiteX5" fmla="*/ 1650378 w 8278730"/>
              <a:gd name="connsiteY5" fmla="*/ 477846 h 477846"/>
              <a:gd name="connsiteX6" fmla="*/ 8009456 w 8278730"/>
              <a:gd name="connsiteY6" fmla="*/ 354488 h 477846"/>
              <a:gd name="connsiteX7" fmla="*/ 8008726 w 8278730"/>
              <a:gd name="connsiteY7" fmla="*/ 171492 h 477846"/>
              <a:gd name="connsiteX8" fmla="*/ 8278730 w 8278730"/>
              <a:gd name="connsiteY8" fmla="*/ 171491 h 477846"/>
              <a:gd name="connsiteX9" fmla="*/ 8278729 w 8278730"/>
              <a:gd name="connsiteY9" fmla="*/ 0 h 477846"/>
              <a:gd name="connsiteX10" fmla="*/ 0 w 8278730"/>
              <a:gd name="connsiteY10" fmla="*/ 34255 h 477846"/>
              <a:gd name="connsiteX0" fmla="*/ 0 w 8298729"/>
              <a:gd name="connsiteY0" fmla="*/ 34255 h 477846"/>
              <a:gd name="connsiteX1" fmla="*/ 302 w 8298729"/>
              <a:gd name="connsiteY1" fmla="*/ 231080 h 477846"/>
              <a:gd name="connsiteX2" fmla="*/ 334996 w 8298729"/>
              <a:gd name="connsiteY2" fmla="*/ 235006 h 477846"/>
              <a:gd name="connsiteX3" fmla="*/ 391838 w 8298729"/>
              <a:gd name="connsiteY3" fmla="*/ 393794 h 477846"/>
              <a:gd name="connsiteX4" fmla="*/ 1594142 w 8298729"/>
              <a:gd name="connsiteY4" fmla="*/ 380787 h 477846"/>
              <a:gd name="connsiteX5" fmla="*/ 1650378 w 8298729"/>
              <a:gd name="connsiteY5" fmla="*/ 477846 h 477846"/>
              <a:gd name="connsiteX6" fmla="*/ 8009456 w 8298729"/>
              <a:gd name="connsiteY6" fmla="*/ 354488 h 477846"/>
              <a:gd name="connsiteX7" fmla="*/ 8008726 w 8298729"/>
              <a:gd name="connsiteY7" fmla="*/ 190547 h 477846"/>
              <a:gd name="connsiteX8" fmla="*/ 8278730 w 8298729"/>
              <a:gd name="connsiteY8" fmla="*/ 171491 h 477846"/>
              <a:gd name="connsiteX9" fmla="*/ 8278729 w 8298729"/>
              <a:gd name="connsiteY9" fmla="*/ 0 h 477846"/>
              <a:gd name="connsiteX10" fmla="*/ 0 w 8298729"/>
              <a:gd name="connsiteY10" fmla="*/ 34255 h 477846"/>
              <a:gd name="connsiteX0" fmla="*/ 0 w 8281713"/>
              <a:gd name="connsiteY0" fmla="*/ 34255 h 477846"/>
              <a:gd name="connsiteX1" fmla="*/ 302 w 8281713"/>
              <a:gd name="connsiteY1" fmla="*/ 231080 h 477846"/>
              <a:gd name="connsiteX2" fmla="*/ 334996 w 8281713"/>
              <a:gd name="connsiteY2" fmla="*/ 235006 h 477846"/>
              <a:gd name="connsiteX3" fmla="*/ 391838 w 8281713"/>
              <a:gd name="connsiteY3" fmla="*/ 393794 h 477846"/>
              <a:gd name="connsiteX4" fmla="*/ 1594142 w 8281713"/>
              <a:gd name="connsiteY4" fmla="*/ 380787 h 477846"/>
              <a:gd name="connsiteX5" fmla="*/ 1650378 w 8281713"/>
              <a:gd name="connsiteY5" fmla="*/ 477846 h 477846"/>
              <a:gd name="connsiteX6" fmla="*/ 8009456 w 8281713"/>
              <a:gd name="connsiteY6" fmla="*/ 354488 h 477846"/>
              <a:gd name="connsiteX7" fmla="*/ 8008726 w 8281713"/>
              <a:gd name="connsiteY7" fmla="*/ 190547 h 477846"/>
              <a:gd name="connsiteX8" fmla="*/ 8250309 w 8281713"/>
              <a:gd name="connsiteY8" fmla="*/ 196897 h 477846"/>
              <a:gd name="connsiteX9" fmla="*/ 8278729 w 8281713"/>
              <a:gd name="connsiteY9" fmla="*/ 0 h 477846"/>
              <a:gd name="connsiteX10" fmla="*/ 0 w 8281713"/>
              <a:gd name="connsiteY10" fmla="*/ 34255 h 477846"/>
              <a:gd name="connsiteX0" fmla="*/ 0 w 8281713"/>
              <a:gd name="connsiteY0" fmla="*/ 34255 h 477846"/>
              <a:gd name="connsiteX1" fmla="*/ 302 w 8281713"/>
              <a:gd name="connsiteY1" fmla="*/ 231080 h 477846"/>
              <a:gd name="connsiteX2" fmla="*/ 334996 w 8281713"/>
              <a:gd name="connsiteY2" fmla="*/ 235006 h 477846"/>
              <a:gd name="connsiteX3" fmla="*/ 391838 w 8281713"/>
              <a:gd name="connsiteY3" fmla="*/ 393794 h 477846"/>
              <a:gd name="connsiteX4" fmla="*/ 1594142 w 8281713"/>
              <a:gd name="connsiteY4" fmla="*/ 380787 h 477846"/>
              <a:gd name="connsiteX5" fmla="*/ 1650378 w 8281713"/>
              <a:gd name="connsiteY5" fmla="*/ 477846 h 477846"/>
              <a:gd name="connsiteX6" fmla="*/ 8009456 w 8281713"/>
              <a:gd name="connsiteY6" fmla="*/ 354488 h 477846"/>
              <a:gd name="connsiteX7" fmla="*/ 8008726 w 8281713"/>
              <a:gd name="connsiteY7" fmla="*/ 190547 h 477846"/>
              <a:gd name="connsiteX8" fmla="*/ 8250309 w 8281713"/>
              <a:gd name="connsiteY8" fmla="*/ 196897 h 477846"/>
              <a:gd name="connsiteX9" fmla="*/ 8278729 w 8281713"/>
              <a:gd name="connsiteY9" fmla="*/ 0 h 477846"/>
              <a:gd name="connsiteX10" fmla="*/ 0 w 8281713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334996 w 8289007"/>
              <a:gd name="connsiteY2" fmla="*/ 235006 h 477846"/>
              <a:gd name="connsiteX3" fmla="*/ 391838 w 8289007"/>
              <a:gd name="connsiteY3" fmla="*/ 393794 h 477846"/>
              <a:gd name="connsiteX4" fmla="*/ 1594142 w 8289007"/>
              <a:gd name="connsiteY4" fmla="*/ 380787 h 477846"/>
              <a:gd name="connsiteX5" fmla="*/ 1650378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391838 w 8289007"/>
              <a:gd name="connsiteY3" fmla="*/ 393794 h 477846"/>
              <a:gd name="connsiteX4" fmla="*/ 1594142 w 8289007"/>
              <a:gd name="connsiteY4" fmla="*/ 380787 h 477846"/>
              <a:gd name="connsiteX5" fmla="*/ 1650378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79499 w 8289007"/>
              <a:gd name="connsiteY3" fmla="*/ 388246 h 477846"/>
              <a:gd name="connsiteX4" fmla="*/ 1594142 w 8289007"/>
              <a:gd name="connsiteY4" fmla="*/ 380787 h 477846"/>
              <a:gd name="connsiteX5" fmla="*/ 1650378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79499 w 8289007"/>
              <a:gd name="connsiteY3" fmla="*/ 388246 h 477846"/>
              <a:gd name="connsiteX4" fmla="*/ 1594142 w 8289007"/>
              <a:gd name="connsiteY4" fmla="*/ 380787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79499 w 8289007"/>
              <a:gd name="connsiteY3" fmla="*/ 388246 h 477846"/>
              <a:gd name="connsiteX4" fmla="*/ 1523930 w 8289007"/>
              <a:gd name="connsiteY4" fmla="*/ 386335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54925 w 8289007"/>
              <a:gd name="connsiteY3" fmla="*/ 388246 h 477846"/>
              <a:gd name="connsiteX4" fmla="*/ 1523930 w 8289007"/>
              <a:gd name="connsiteY4" fmla="*/ 386335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3507 h 477846"/>
              <a:gd name="connsiteX2" fmla="*/ 250741 w 8289007"/>
              <a:gd name="connsiteY2" fmla="*/ 235006 h 477846"/>
              <a:gd name="connsiteX3" fmla="*/ 254925 w 8289007"/>
              <a:gd name="connsiteY3" fmla="*/ 388246 h 477846"/>
              <a:gd name="connsiteX4" fmla="*/ 1523930 w 8289007"/>
              <a:gd name="connsiteY4" fmla="*/ 386335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3507 h 477846"/>
              <a:gd name="connsiteX2" fmla="*/ 250741 w 8289007"/>
              <a:gd name="connsiteY2" fmla="*/ 235006 h 477846"/>
              <a:gd name="connsiteX3" fmla="*/ 254925 w 8289007"/>
              <a:gd name="connsiteY3" fmla="*/ 388246 h 477846"/>
              <a:gd name="connsiteX4" fmla="*/ 1523930 w 8289007"/>
              <a:gd name="connsiteY4" fmla="*/ 386335 h 477846"/>
              <a:gd name="connsiteX5" fmla="*/ 154769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3507 h 477846"/>
              <a:gd name="connsiteX2" fmla="*/ 250741 w 8289007"/>
              <a:gd name="connsiteY2" fmla="*/ 235006 h 477846"/>
              <a:gd name="connsiteX3" fmla="*/ 254925 w 8289007"/>
              <a:gd name="connsiteY3" fmla="*/ 395527 h 477846"/>
              <a:gd name="connsiteX4" fmla="*/ 1523930 w 8289007"/>
              <a:gd name="connsiteY4" fmla="*/ 386335 h 477846"/>
              <a:gd name="connsiteX5" fmla="*/ 154769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78729"/>
              <a:gd name="connsiteY0" fmla="*/ 34255 h 477846"/>
              <a:gd name="connsiteX1" fmla="*/ 302 w 8278729"/>
              <a:gd name="connsiteY1" fmla="*/ 233507 h 477846"/>
              <a:gd name="connsiteX2" fmla="*/ 250741 w 8278729"/>
              <a:gd name="connsiteY2" fmla="*/ 235006 h 477846"/>
              <a:gd name="connsiteX3" fmla="*/ 254925 w 8278729"/>
              <a:gd name="connsiteY3" fmla="*/ 395527 h 477846"/>
              <a:gd name="connsiteX4" fmla="*/ 1523930 w 8278729"/>
              <a:gd name="connsiteY4" fmla="*/ 386335 h 477846"/>
              <a:gd name="connsiteX5" fmla="*/ 1547693 w 8278729"/>
              <a:gd name="connsiteY5" fmla="*/ 477846 h 477846"/>
              <a:gd name="connsiteX6" fmla="*/ 8009456 w 8278729"/>
              <a:gd name="connsiteY6" fmla="*/ 354488 h 477846"/>
              <a:gd name="connsiteX7" fmla="*/ 8008726 w 8278729"/>
              <a:gd name="connsiteY7" fmla="*/ 190547 h 477846"/>
              <a:gd name="connsiteX8" fmla="*/ 8264519 w 8278729"/>
              <a:gd name="connsiteY8" fmla="*/ 171491 h 477846"/>
              <a:gd name="connsiteX9" fmla="*/ 8278729 w 8278729"/>
              <a:gd name="connsiteY9" fmla="*/ 0 h 477846"/>
              <a:gd name="connsiteX10" fmla="*/ 0 w 8278729"/>
              <a:gd name="connsiteY10" fmla="*/ 34255 h 477846"/>
              <a:gd name="connsiteX0" fmla="*/ 0 w 8287596"/>
              <a:gd name="connsiteY0" fmla="*/ 23333 h 466924"/>
              <a:gd name="connsiteX1" fmla="*/ 302 w 8287596"/>
              <a:gd name="connsiteY1" fmla="*/ 222585 h 466924"/>
              <a:gd name="connsiteX2" fmla="*/ 250741 w 8287596"/>
              <a:gd name="connsiteY2" fmla="*/ 224084 h 466924"/>
              <a:gd name="connsiteX3" fmla="*/ 254925 w 8287596"/>
              <a:gd name="connsiteY3" fmla="*/ 384605 h 466924"/>
              <a:gd name="connsiteX4" fmla="*/ 1523930 w 8287596"/>
              <a:gd name="connsiteY4" fmla="*/ 375413 h 466924"/>
              <a:gd name="connsiteX5" fmla="*/ 1547693 w 8287596"/>
              <a:gd name="connsiteY5" fmla="*/ 466924 h 466924"/>
              <a:gd name="connsiteX6" fmla="*/ 8009456 w 8287596"/>
              <a:gd name="connsiteY6" fmla="*/ 343566 h 466924"/>
              <a:gd name="connsiteX7" fmla="*/ 8008726 w 8287596"/>
              <a:gd name="connsiteY7" fmla="*/ 179625 h 466924"/>
              <a:gd name="connsiteX8" fmla="*/ 8264519 w 8287596"/>
              <a:gd name="connsiteY8" fmla="*/ 160569 h 466924"/>
              <a:gd name="connsiteX9" fmla="*/ 8278729 w 8287596"/>
              <a:gd name="connsiteY9" fmla="*/ 0 h 466924"/>
              <a:gd name="connsiteX10" fmla="*/ 0 w 8287596"/>
              <a:gd name="connsiteY10" fmla="*/ 23333 h 466924"/>
              <a:gd name="connsiteX0" fmla="*/ 0 w 8300988"/>
              <a:gd name="connsiteY0" fmla="*/ 23333 h 466924"/>
              <a:gd name="connsiteX1" fmla="*/ 302 w 8300988"/>
              <a:gd name="connsiteY1" fmla="*/ 222585 h 466924"/>
              <a:gd name="connsiteX2" fmla="*/ 250741 w 8300988"/>
              <a:gd name="connsiteY2" fmla="*/ 224084 h 466924"/>
              <a:gd name="connsiteX3" fmla="*/ 254925 w 8300988"/>
              <a:gd name="connsiteY3" fmla="*/ 384605 h 466924"/>
              <a:gd name="connsiteX4" fmla="*/ 1523930 w 8300988"/>
              <a:gd name="connsiteY4" fmla="*/ 375413 h 466924"/>
              <a:gd name="connsiteX5" fmla="*/ 1547693 w 8300988"/>
              <a:gd name="connsiteY5" fmla="*/ 466924 h 466924"/>
              <a:gd name="connsiteX6" fmla="*/ 8009456 w 8300988"/>
              <a:gd name="connsiteY6" fmla="*/ 343566 h 466924"/>
              <a:gd name="connsiteX7" fmla="*/ 8008726 w 8300988"/>
              <a:gd name="connsiteY7" fmla="*/ 179625 h 466924"/>
              <a:gd name="connsiteX8" fmla="*/ 8282950 w 8300988"/>
              <a:gd name="connsiteY8" fmla="*/ 167850 h 466924"/>
              <a:gd name="connsiteX9" fmla="*/ 8278729 w 8300988"/>
              <a:gd name="connsiteY9" fmla="*/ 0 h 466924"/>
              <a:gd name="connsiteX10" fmla="*/ 0 w 8300988"/>
              <a:gd name="connsiteY10" fmla="*/ 23333 h 466924"/>
              <a:gd name="connsiteX0" fmla="*/ 0 w 8300988"/>
              <a:gd name="connsiteY0" fmla="*/ 23333 h 466924"/>
              <a:gd name="connsiteX1" fmla="*/ 302 w 8300988"/>
              <a:gd name="connsiteY1" fmla="*/ 222585 h 466924"/>
              <a:gd name="connsiteX2" fmla="*/ 250741 w 8300988"/>
              <a:gd name="connsiteY2" fmla="*/ 224084 h 466924"/>
              <a:gd name="connsiteX3" fmla="*/ 254925 w 8300988"/>
              <a:gd name="connsiteY3" fmla="*/ 384605 h 466924"/>
              <a:gd name="connsiteX4" fmla="*/ 1523930 w 8300988"/>
              <a:gd name="connsiteY4" fmla="*/ 375413 h 466924"/>
              <a:gd name="connsiteX5" fmla="*/ 1547693 w 8300988"/>
              <a:gd name="connsiteY5" fmla="*/ 466924 h 466924"/>
              <a:gd name="connsiteX6" fmla="*/ 8009456 w 8300988"/>
              <a:gd name="connsiteY6" fmla="*/ 343566 h 466924"/>
              <a:gd name="connsiteX7" fmla="*/ 8008726 w 8300988"/>
              <a:gd name="connsiteY7" fmla="*/ 179625 h 466924"/>
              <a:gd name="connsiteX8" fmla="*/ 8282950 w 8300988"/>
              <a:gd name="connsiteY8" fmla="*/ 167850 h 466924"/>
              <a:gd name="connsiteX9" fmla="*/ 8278729 w 8300988"/>
              <a:gd name="connsiteY9" fmla="*/ 0 h 466924"/>
              <a:gd name="connsiteX10" fmla="*/ 0 w 8300988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8008726 w 8282950"/>
              <a:gd name="connsiteY7" fmla="*/ 179625 h 466924"/>
              <a:gd name="connsiteX8" fmla="*/ 8282950 w 8282950"/>
              <a:gd name="connsiteY8" fmla="*/ 167850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8008726 w 8282950"/>
              <a:gd name="connsiteY7" fmla="*/ 179625 h 466924"/>
              <a:gd name="connsiteX8" fmla="*/ 8282950 w 8282950"/>
              <a:gd name="connsiteY8" fmla="*/ 173311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302881"/>
              <a:gd name="connsiteY0" fmla="*/ 23333 h 466924"/>
              <a:gd name="connsiteX1" fmla="*/ 302 w 8302881"/>
              <a:gd name="connsiteY1" fmla="*/ 222585 h 466924"/>
              <a:gd name="connsiteX2" fmla="*/ 250741 w 8302881"/>
              <a:gd name="connsiteY2" fmla="*/ 224084 h 466924"/>
              <a:gd name="connsiteX3" fmla="*/ 254925 w 8302881"/>
              <a:gd name="connsiteY3" fmla="*/ 384605 h 466924"/>
              <a:gd name="connsiteX4" fmla="*/ 1523930 w 8302881"/>
              <a:gd name="connsiteY4" fmla="*/ 375413 h 466924"/>
              <a:gd name="connsiteX5" fmla="*/ 1547693 w 8302881"/>
              <a:gd name="connsiteY5" fmla="*/ 466924 h 466924"/>
              <a:gd name="connsiteX6" fmla="*/ 8009456 w 8302881"/>
              <a:gd name="connsiteY6" fmla="*/ 343566 h 466924"/>
              <a:gd name="connsiteX7" fmla="*/ 7999511 w 8302881"/>
              <a:gd name="connsiteY7" fmla="*/ 192367 h 466924"/>
              <a:gd name="connsiteX8" fmla="*/ 8282950 w 8302881"/>
              <a:gd name="connsiteY8" fmla="*/ 173311 h 466924"/>
              <a:gd name="connsiteX9" fmla="*/ 8278729 w 8302881"/>
              <a:gd name="connsiteY9" fmla="*/ 0 h 466924"/>
              <a:gd name="connsiteX10" fmla="*/ 0 w 8302881"/>
              <a:gd name="connsiteY10" fmla="*/ 23333 h 466924"/>
              <a:gd name="connsiteX0" fmla="*/ 0 w 8302881"/>
              <a:gd name="connsiteY0" fmla="*/ 23333 h 466924"/>
              <a:gd name="connsiteX1" fmla="*/ 302 w 8302881"/>
              <a:gd name="connsiteY1" fmla="*/ 222585 h 466924"/>
              <a:gd name="connsiteX2" fmla="*/ 250741 w 8302881"/>
              <a:gd name="connsiteY2" fmla="*/ 224084 h 466924"/>
              <a:gd name="connsiteX3" fmla="*/ 254925 w 8302881"/>
              <a:gd name="connsiteY3" fmla="*/ 384605 h 466924"/>
              <a:gd name="connsiteX4" fmla="*/ 1523930 w 8302881"/>
              <a:gd name="connsiteY4" fmla="*/ 375413 h 466924"/>
              <a:gd name="connsiteX5" fmla="*/ 1547693 w 8302881"/>
              <a:gd name="connsiteY5" fmla="*/ 466924 h 466924"/>
              <a:gd name="connsiteX6" fmla="*/ 8009456 w 8302881"/>
              <a:gd name="connsiteY6" fmla="*/ 343566 h 466924"/>
              <a:gd name="connsiteX7" fmla="*/ 7999511 w 8302881"/>
              <a:gd name="connsiteY7" fmla="*/ 192367 h 466924"/>
              <a:gd name="connsiteX8" fmla="*/ 8282950 w 8302881"/>
              <a:gd name="connsiteY8" fmla="*/ 179682 h 466924"/>
              <a:gd name="connsiteX9" fmla="*/ 8278729 w 8302881"/>
              <a:gd name="connsiteY9" fmla="*/ 0 h 466924"/>
              <a:gd name="connsiteX10" fmla="*/ 0 w 8302881"/>
              <a:gd name="connsiteY10" fmla="*/ 23333 h 466924"/>
              <a:gd name="connsiteX0" fmla="*/ 0 w 8302881"/>
              <a:gd name="connsiteY0" fmla="*/ 23333 h 466924"/>
              <a:gd name="connsiteX1" fmla="*/ 302 w 8302881"/>
              <a:gd name="connsiteY1" fmla="*/ 222585 h 466924"/>
              <a:gd name="connsiteX2" fmla="*/ 250741 w 8302881"/>
              <a:gd name="connsiteY2" fmla="*/ 224084 h 466924"/>
              <a:gd name="connsiteX3" fmla="*/ 254925 w 8302881"/>
              <a:gd name="connsiteY3" fmla="*/ 384605 h 466924"/>
              <a:gd name="connsiteX4" fmla="*/ 1523930 w 8302881"/>
              <a:gd name="connsiteY4" fmla="*/ 375413 h 466924"/>
              <a:gd name="connsiteX5" fmla="*/ 1547693 w 8302881"/>
              <a:gd name="connsiteY5" fmla="*/ 466924 h 466924"/>
              <a:gd name="connsiteX6" fmla="*/ 8009456 w 8302881"/>
              <a:gd name="connsiteY6" fmla="*/ 343566 h 466924"/>
              <a:gd name="connsiteX7" fmla="*/ 7999511 w 8302881"/>
              <a:gd name="connsiteY7" fmla="*/ 192367 h 466924"/>
              <a:gd name="connsiteX8" fmla="*/ 8282950 w 8302881"/>
              <a:gd name="connsiteY8" fmla="*/ 179682 h 466924"/>
              <a:gd name="connsiteX9" fmla="*/ 8278729 w 8302881"/>
              <a:gd name="connsiteY9" fmla="*/ 0 h 466924"/>
              <a:gd name="connsiteX10" fmla="*/ 0 w 8302881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7999511 w 8282950"/>
              <a:gd name="connsiteY7" fmla="*/ 192367 h 466924"/>
              <a:gd name="connsiteX8" fmla="*/ 8282950 w 8282950"/>
              <a:gd name="connsiteY8" fmla="*/ 179682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7999511 w 8282950"/>
              <a:gd name="connsiteY7" fmla="*/ 192367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6811462 w 8282950"/>
              <a:gd name="connsiteY6" fmla="*/ 360556 h 466924"/>
              <a:gd name="connsiteX7" fmla="*/ 7999511 w 8282950"/>
              <a:gd name="connsiteY7" fmla="*/ 192367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391142"/>
              <a:gd name="connsiteY0" fmla="*/ 23333 h 466924"/>
              <a:gd name="connsiteX1" fmla="*/ 302 w 8391142"/>
              <a:gd name="connsiteY1" fmla="*/ 222585 h 466924"/>
              <a:gd name="connsiteX2" fmla="*/ 250741 w 8391142"/>
              <a:gd name="connsiteY2" fmla="*/ 224084 h 466924"/>
              <a:gd name="connsiteX3" fmla="*/ 254925 w 8391142"/>
              <a:gd name="connsiteY3" fmla="*/ 384605 h 466924"/>
              <a:gd name="connsiteX4" fmla="*/ 1523930 w 8391142"/>
              <a:gd name="connsiteY4" fmla="*/ 375413 h 466924"/>
              <a:gd name="connsiteX5" fmla="*/ 1547693 w 8391142"/>
              <a:gd name="connsiteY5" fmla="*/ 466924 h 466924"/>
              <a:gd name="connsiteX6" fmla="*/ 6811462 w 8391142"/>
              <a:gd name="connsiteY6" fmla="*/ 360556 h 466924"/>
              <a:gd name="connsiteX7" fmla="*/ 6807661 w 8391142"/>
              <a:gd name="connsiteY7" fmla="*/ 243337 h 466924"/>
              <a:gd name="connsiteX8" fmla="*/ 8282950 w 8391142"/>
              <a:gd name="connsiteY8" fmla="*/ 201526 h 466924"/>
              <a:gd name="connsiteX9" fmla="*/ 8278729 w 8391142"/>
              <a:gd name="connsiteY9" fmla="*/ 0 h 466924"/>
              <a:gd name="connsiteX10" fmla="*/ 0 w 8391142"/>
              <a:gd name="connsiteY10" fmla="*/ 23333 h 466924"/>
              <a:gd name="connsiteX0" fmla="*/ 0 w 8392962"/>
              <a:gd name="connsiteY0" fmla="*/ 23333 h 466924"/>
              <a:gd name="connsiteX1" fmla="*/ 302 w 8392962"/>
              <a:gd name="connsiteY1" fmla="*/ 222585 h 466924"/>
              <a:gd name="connsiteX2" fmla="*/ 250741 w 8392962"/>
              <a:gd name="connsiteY2" fmla="*/ 224084 h 466924"/>
              <a:gd name="connsiteX3" fmla="*/ 254925 w 8392962"/>
              <a:gd name="connsiteY3" fmla="*/ 384605 h 466924"/>
              <a:gd name="connsiteX4" fmla="*/ 1523930 w 8392962"/>
              <a:gd name="connsiteY4" fmla="*/ 375413 h 466924"/>
              <a:gd name="connsiteX5" fmla="*/ 1547693 w 8392962"/>
              <a:gd name="connsiteY5" fmla="*/ 466924 h 466924"/>
              <a:gd name="connsiteX6" fmla="*/ 6811462 w 8392962"/>
              <a:gd name="connsiteY6" fmla="*/ 360556 h 466924"/>
              <a:gd name="connsiteX7" fmla="*/ 6783087 w 8392962"/>
              <a:gd name="connsiteY7" fmla="*/ 253046 h 466924"/>
              <a:gd name="connsiteX8" fmla="*/ 8282950 w 8392962"/>
              <a:gd name="connsiteY8" fmla="*/ 201526 h 466924"/>
              <a:gd name="connsiteX9" fmla="*/ 8278729 w 8392962"/>
              <a:gd name="connsiteY9" fmla="*/ 0 h 466924"/>
              <a:gd name="connsiteX10" fmla="*/ 0 w 8392962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6811462 w 8282950"/>
              <a:gd name="connsiteY6" fmla="*/ 360556 h 466924"/>
              <a:gd name="connsiteX7" fmla="*/ 6783087 w 8282950"/>
              <a:gd name="connsiteY7" fmla="*/ 253046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6811462 w 8282950"/>
              <a:gd name="connsiteY6" fmla="*/ 360556 h 466924"/>
              <a:gd name="connsiteX7" fmla="*/ 6783087 w 8282950"/>
              <a:gd name="connsiteY7" fmla="*/ 253046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78729"/>
              <a:gd name="connsiteY0" fmla="*/ 23333 h 466924"/>
              <a:gd name="connsiteX1" fmla="*/ 302 w 8278729"/>
              <a:gd name="connsiteY1" fmla="*/ 222585 h 466924"/>
              <a:gd name="connsiteX2" fmla="*/ 250741 w 8278729"/>
              <a:gd name="connsiteY2" fmla="*/ 224084 h 466924"/>
              <a:gd name="connsiteX3" fmla="*/ 254925 w 8278729"/>
              <a:gd name="connsiteY3" fmla="*/ 384605 h 466924"/>
              <a:gd name="connsiteX4" fmla="*/ 1523930 w 8278729"/>
              <a:gd name="connsiteY4" fmla="*/ 375413 h 466924"/>
              <a:gd name="connsiteX5" fmla="*/ 1547693 w 8278729"/>
              <a:gd name="connsiteY5" fmla="*/ 466924 h 466924"/>
              <a:gd name="connsiteX6" fmla="*/ 6811462 w 8278729"/>
              <a:gd name="connsiteY6" fmla="*/ 360556 h 466924"/>
              <a:gd name="connsiteX7" fmla="*/ 6783087 w 8278729"/>
              <a:gd name="connsiteY7" fmla="*/ 253046 h 466924"/>
              <a:gd name="connsiteX8" fmla="*/ 8276806 w 8278729"/>
              <a:gd name="connsiteY8" fmla="*/ 218516 h 466924"/>
              <a:gd name="connsiteX9" fmla="*/ 8278729 w 8278729"/>
              <a:gd name="connsiteY9" fmla="*/ 0 h 466924"/>
              <a:gd name="connsiteX10" fmla="*/ 0 w 8278729"/>
              <a:gd name="connsiteY10" fmla="*/ 23333 h 466924"/>
              <a:gd name="connsiteX0" fmla="*/ 0 w 8387951"/>
              <a:gd name="connsiteY0" fmla="*/ 13624 h 457215"/>
              <a:gd name="connsiteX1" fmla="*/ 302 w 8387951"/>
              <a:gd name="connsiteY1" fmla="*/ 212876 h 457215"/>
              <a:gd name="connsiteX2" fmla="*/ 250741 w 8387951"/>
              <a:gd name="connsiteY2" fmla="*/ 214375 h 457215"/>
              <a:gd name="connsiteX3" fmla="*/ 254925 w 8387951"/>
              <a:gd name="connsiteY3" fmla="*/ 374896 h 457215"/>
              <a:gd name="connsiteX4" fmla="*/ 1523930 w 8387951"/>
              <a:gd name="connsiteY4" fmla="*/ 365704 h 457215"/>
              <a:gd name="connsiteX5" fmla="*/ 1547693 w 8387951"/>
              <a:gd name="connsiteY5" fmla="*/ 457215 h 457215"/>
              <a:gd name="connsiteX6" fmla="*/ 6811462 w 8387951"/>
              <a:gd name="connsiteY6" fmla="*/ 350847 h 457215"/>
              <a:gd name="connsiteX7" fmla="*/ 6783087 w 8387951"/>
              <a:gd name="connsiteY7" fmla="*/ 243337 h 457215"/>
              <a:gd name="connsiteX8" fmla="*/ 8276806 w 8387951"/>
              <a:gd name="connsiteY8" fmla="*/ 208807 h 457215"/>
              <a:gd name="connsiteX9" fmla="*/ 8278729 w 8387951"/>
              <a:gd name="connsiteY9" fmla="*/ 0 h 457215"/>
              <a:gd name="connsiteX10" fmla="*/ 0 w 8387951"/>
              <a:gd name="connsiteY10" fmla="*/ 13624 h 457215"/>
              <a:gd name="connsiteX0" fmla="*/ 0 w 8386586"/>
              <a:gd name="connsiteY0" fmla="*/ 13624 h 457215"/>
              <a:gd name="connsiteX1" fmla="*/ 302 w 8386586"/>
              <a:gd name="connsiteY1" fmla="*/ 212876 h 457215"/>
              <a:gd name="connsiteX2" fmla="*/ 250741 w 8386586"/>
              <a:gd name="connsiteY2" fmla="*/ 214375 h 457215"/>
              <a:gd name="connsiteX3" fmla="*/ 254925 w 8386586"/>
              <a:gd name="connsiteY3" fmla="*/ 374896 h 457215"/>
              <a:gd name="connsiteX4" fmla="*/ 1523930 w 8386586"/>
              <a:gd name="connsiteY4" fmla="*/ 365704 h 457215"/>
              <a:gd name="connsiteX5" fmla="*/ 1547693 w 8386586"/>
              <a:gd name="connsiteY5" fmla="*/ 457215 h 457215"/>
              <a:gd name="connsiteX6" fmla="*/ 6811462 w 8386586"/>
              <a:gd name="connsiteY6" fmla="*/ 350847 h 457215"/>
              <a:gd name="connsiteX7" fmla="*/ 6801518 w 8386586"/>
              <a:gd name="connsiteY7" fmla="*/ 248191 h 457215"/>
              <a:gd name="connsiteX8" fmla="*/ 8276806 w 8386586"/>
              <a:gd name="connsiteY8" fmla="*/ 208807 h 457215"/>
              <a:gd name="connsiteX9" fmla="*/ 8278729 w 8386586"/>
              <a:gd name="connsiteY9" fmla="*/ 0 h 457215"/>
              <a:gd name="connsiteX10" fmla="*/ 0 w 8386586"/>
              <a:gd name="connsiteY10" fmla="*/ 13624 h 457215"/>
              <a:gd name="connsiteX0" fmla="*/ 0 w 8386586"/>
              <a:gd name="connsiteY0" fmla="*/ 13624 h 457215"/>
              <a:gd name="connsiteX1" fmla="*/ 302 w 8386586"/>
              <a:gd name="connsiteY1" fmla="*/ 212876 h 457215"/>
              <a:gd name="connsiteX2" fmla="*/ 250741 w 8386586"/>
              <a:gd name="connsiteY2" fmla="*/ 214375 h 457215"/>
              <a:gd name="connsiteX3" fmla="*/ 254925 w 8386586"/>
              <a:gd name="connsiteY3" fmla="*/ 374896 h 457215"/>
              <a:gd name="connsiteX4" fmla="*/ 1523930 w 8386586"/>
              <a:gd name="connsiteY4" fmla="*/ 365704 h 457215"/>
              <a:gd name="connsiteX5" fmla="*/ 1547693 w 8386586"/>
              <a:gd name="connsiteY5" fmla="*/ 457215 h 457215"/>
              <a:gd name="connsiteX6" fmla="*/ 6811462 w 8386586"/>
              <a:gd name="connsiteY6" fmla="*/ 350847 h 457215"/>
              <a:gd name="connsiteX7" fmla="*/ 6801518 w 8386586"/>
              <a:gd name="connsiteY7" fmla="*/ 248191 h 457215"/>
              <a:gd name="connsiteX8" fmla="*/ 8276806 w 8386586"/>
              <a:gd name="connsiteY8" fmla="*/ 208807 h 457215"/>
              <a:gd name="connsiteX9" fmla="*/ 8278729 w 8386586"/>
              <a:gd name="connsiteY9" fmla="*/ 0 h 457215"/>
              <a:gd name="connsiteX10" fmla="*/ 0 w 8386586"/>
              <a:gd name="connsiteY10" fmla="*/ 13624 h 457215"/>
              <a:gd name="connsiteX0" fmla="*/ 0 w 8386586"/>
              <a:gd name="connsiteY0" fmla="*/ 13624 h 457215"/>
              <a:gd name="connsiteX1" fmla="*/ 302 w 8386586"/>
              <a:gd name="connsiteY1" fmla="*/ 212876 h 457215"/>
              <a:gd name="connsiteX2" fmla="*/ 250741 w 8386586"/>
              <a:gd name="connsiteY2" fmla="*/ 214375 h 457215"/>
              <a:gd name="connsiteX3" fmla="*/ 254925 w 8386586"/>
              <a:gd name="connsiteY3" fmla="*/ 374896 h 457215"/>
              <a:gd name="connsiteX4" fmla="*/ 1523930 w 8386586"/>
              <a:gd name="connsiteY4" fmla="*/ 365704 h 457215"/>
              <a:gd name="connsiteX5" fmla="*/ 1547693 w 8386586"/>
              <a:gd name="connsiteY5" fmla="*/ 457215 h 457215"/>
              <a:gd name="connsiteX6" fmla="*/ 6811462 w 8386586"/>
              <a:gd name="connsiteY6" fmla="*/ 350847 h 457215"/>
              <a:gd name="connsiteX7" fmla="*/ 6801518 w 8386586"/>
              <a:gd name="connsiteY7" fmla="*/ 248191 h 457215"/>
              <a:gd name="connsiteX8" fmla="*/ 8276806 w 8386586"/>
              <a:gd name="connsiteY8" fmla="*/ 208807 h 457215"/>
              <a:gd name="connsiteX9" fmla="*/ 8278729 w 8386586"/>
              <a:gd name="connsiteY9" fmla="*/ 0 h 457215"/>
              <a:gd name="connsiteX10" fmla="*/ 0 w 8386586"/>
              <a:gd name="connsiteY10" fmla="*/ 13624 h 457215"/>
              <a:gd name="connsiteX0" fmla="*/ 0 w 8278729"/>
              <a:gd name="connsiteY0" fmla="*/ 13624 h 457215"/>
              <a:gd name="connsiteX1" fmla="*/ 302 w 8278729"/>
              <a:gd name="connsiteY1" fmla="*/ 212876 h 457215"/>
              <a:gd name="connsiteX2" fmla="*/ 250741 w 8278729"/>
              <a:gd name="connsiteY2" fmla="*/ 214375 h 457215"/>
              <a:gd name="connsiteX3" fmla="*/ 254925 w 8278729"/>
              <a:gd name="connsiteY3" fmla="*/ 374896 h 457215"/>
              <a:gd name="connsiteX4" fmla="*/ 1523930 w 8278729"/>
              <a:gd name="connsiteY4" fmla="*/ 365704 h 457215"/>
              <a:gd name="connsiteX5" fmla="*/ 1547693 w 8278729"/>
              <a:gd name="connsiteY5" fmla="*/ 457215 h 457215"/>
              <a:gd name="connsiteX6" fmla="*/ 6811462 w 8278729"/>
              <a:gd name="connsiteY6" fmla="*/ 350847 h 457215"/>
              <a:gd name="connsiteX7" fmla="*/ 6801518 w 8278729"/>
              <a:gd name="connsiteY7" fmla="*/ 248191 h 457215"/>
              <a:gd name="connsiteX8" fmla="*/ 8276806 w 8278729"/>
              <a:gd name="connsiteY8" fmla="*/ 208807 h 457215"/>
              <a:gd name="connsiteX9" fmla="*/ 8278729 w 8278729"/>
              <a:gd name="connsiteY9" fmla="*/ 0 h 457215"/>
              <a:gd name="connsiteX10" fmla="*/ 0 w 8278729"/>
              <a:gd name="connsiteY10" fmla="*/ 13624 h 457215"/>
              <a:gd name="connsiteX0" fmla="*/ 0 w 8519575"/>
              <a:gd name="connsiteY0" fmla="*/ 13624 h 457215"/>
              <a:gd name="connsiteX1" fmla="*/ 302 w 8519575"/>
              <a:gd name="connsiteY1" fmla="*/ 212876 h 457215"/>
              <a:gd name="connsiteX2" fmla="*/ 250741 w 8519575"/>
              <a:gd name="connsiteY2" fmla="*/ 214375 h 457215"/>
              <a:gd name="connsiteX3" fmla="*/ 254925 w 8519575"/>
              <a:gd name="connsiteY3" fmla="*/ 374896 h 457215"/>
              <a:gd name="connsiteX4" fmla="*/ 1523930 w 8519575"/>
              <a:gd name="connsiteY4" fmla="*/ 365704 h 457215"/>
              <a:gd name="connsiteX5" fmla="*/ 1547693 w 8519575"/>
              <a:gd name="connsiteY5" fmla="*/ 457215 h 457215"/>
              <a:gd name="connsiteX6" fmla="*/ 6811462 w 8519575"/>
              <a:gd name="connsiteY6" fmla="*/ 350847 h 457215"/>
              <a:gd name="connsiteX7" fmla="*/ 5006153 w 8519575"/>
              <a:gd name="connsiteY7" fmla="*/ 237911 h 457215"/>
              <a:gd name="connsiteX8" fmla="*/ 8276806 w 8519575"/>
              <a:gd name="connsiteY8" fmla="*/ 208807 h 457215"/>
              <a:gd name="connsiteX9" fmla="*/ 8278729 w 8519575"/>
              <a:gd name="connsiteY9" fmla="*/ 0 h 457215"/>
              <a:gd name="connsiteX10" fmla="*/ 0 w 8519575"/>
              <a:gd name="connsiteY10" fmla="*/ 13624 h 457215"/>
              <a:gd name="connsiteX0" fmla="*/ 0 w 8519575"/>
              <a:gd name="connsiteY0" fmla="*/ 13624 h 457215"/>
              <a:gd name="connsiteX1" fmla="*/ 302 w 8519575"/>
              <a:gd name="connsiteY1" fmla="*/ 212876 h 457215"/>
              <a:gd name="connsiteX2" fmla="*/ 250741 w 8519575"/>
              <a:gd name="connsiteY2" fmla="*/ 214375 h 457215"/>
              <a:gd name="connsiteX3" fmla="*/ 254925 w 8519575"/>
              <a:gd name="connsiteY3" fmla="*/ 374896 h 457215"/>
              <a:gd name="connsiteX4" fmla="*/ 1523930 w 8519575"/>
              <a:gd name="connsiteY4" fmla="*/ 365704 h 457215"/>
              <a:gd name="connsiteX5" fmla="*/ 1547693 w 8519575"/>
              <a:gd name="connsiteY5" fmla="*/ 457215 h 457215"/>
              <a:gd name="connsiteX6" fmla="*/ 5081146 w 8519575"/>
              <a:gd name="connsiteY6" fmla="*/ 381686 h 457215"/>
              <a:gd name="connsiteX7" fmla="*/ 5006153 w 8519575"/>
              <a:gd name="connsiteY7" fmla="*/ 237911 h 457215"/>
              <a:gd name="connsiteX8" fmla="*/ 8276806 w 8519575"/>
              <a:gd name="connsiteY8" fmla="*/ 208807 h 457215"/>
              <a:gd name="connsiteX9" fmla="*/ 8278729 w 8519575"/>
              <a:gd name="connsiteY9" fmla="*/ 0 h 457215"/>
              <a:gd name="connsiteX10" fmla="*/ 0 w 8519575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5081146 w 8551377"/>
              <a:gd name="connsiteY6" fmla="*/ 381686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4716869 w 8551377"/>
              <a:gd name="connsiteY6" fmla="*/ 397106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4638811 w 8551377"/>
              <a:gd name="connsiteY6" fmla="*/ 407385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4573762 w 8551377"/>
              <a:gd name="connsiteY6" fmla="*/ 407385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21674 w 8551377"/>
              <a:gd name="connsiteY5" fmla="*/ 457215 h 457215"/>
              <a:gd name="connsiteX6" fmla="*/ 4573762 w 8551377"/>
              <a:gd name="connsiteY6" fmla="*/ 407385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278729"/>
              <a:gd name="connsiteY0" fmla="*/ 13624 h 457215"/>
              <a:gd name="connsiteX1" fmla="*/ 302 w 8278729"/>
              <a:gd name="connsiteY1" fmla="*/ 212876 h 457215"/>
              <a:gd name="connsiteX2" fmla="*/ 250741 w 8278729"/>
              <a:gd name="connsiteY2" fmla="*/ 214375 h 457215"/>
              <a:gd name="connsiteX3" fmla="*/ 254925 w 8278729"/>
              <a:gd name="connsiteY3" fmla="*/ 374896 h 457215"/>
              <a:gd name="connsiteX4" fmla="*/ 1523930 w 8278729"/>
              <a:gd name="connsiteY4" fmla="*/ 365704 h 457215"/>
              <a:gd name="connsiteX5" fmla="*/ 1521674 w 8278729"/>
              <a:gd name="connsiteY5" fmla="*/ 457215 h 457215"/>
              <a:gd name="connsiteX6" fmla="*/ 4573762 w 8278729"/>
              <a:gd name="connsiteY6" fmla="*/ 407385 h 457215"/>
              <a:gd name="connsiteX7" fmla="*/ 4576827 w 8278729"/>
              <a:gd name="connsiteY7" fmla="*/ 237911 h 457215"/>
              <a:gd name="connsiteX8" fmla="*/ 8276806 w 8278729"/>
              <a:gd name="connsiteY8" fmla="*/ 208807 h 457215"/>
              <a:gd name="connsiteX9" fmla="*/ 8278729 w 8278729"/>
              <a:gd name="connsiteY9" fmla="*/ 0 h 457215"/>
              <a:gd name="connsiteX10" fmla="*/ 0 w 8278729"/>
              <a:gd name="connsiteY10" fmla="*/ 13624 h 457215"/>
              <a:gd name="connsiteX0" fmla="*/ 0 w 8554268"/>
              <a:gd name="connsiteY0" fmla="*/ 13624 h 457215"/>
              <a:gd name="connsiteX1" fmla="*/ 302 w 8554268"/>
              <a:gd name="connsiteY1" fmla="*/ 212876 h 457215"/>
              <a:gd name="connsiteX2" fmla="*/ 250741 w 8554268"/>
              <a:gd name="connsiteY2" fmla="*/ 214375 h 457215"/>
              <a:gd name="connsiteX3" fmla="*/ 254925 w 8554268"/>
              <a:gd name="connsiteY3" fmla="*/ 374896 h 457215"/>
              <a:gd name="connsiteX4" fmla="*/ 1523930 w 8554268"/>
              <a:gd name="connsiteY4" fmla="*/ 365704 h 457215"/>
              <a:gd name="connsiteX5" fmla="*/ 1521674 w 8554268"/>
              <a:gd name="connsiteY5" fmla="*/ 457215 h 457215"/>
              <a:gd name="connsiteX6" fmla="*/ 4573762 w 8554268"/>
              <a:gd name="connsiteY6" fmla="*/ 407385 h 457215"/>
              <a:gd name="connsiteX7" fmla="*/ 4537798 w 8554268"/>
              <a:gd name="connsiteY7" fmla="*/ 258470 h 457215"/>
              <a:gd name="connsiteX8" fmla="*/ 8276806 w 8554268"/>
              <a:gd name="connsiteY8" fmla="*/ 208807 h 457215"/>
              <a:gd name="connsiteX9" fmla="*/ 8278729 w 8554268"/>
              <a:gd name="connsiteY9" fmla="*/ 0 h 457215"/>
              <a:gd name="connsiteX10" fmla="*/ 0 w 8554268"/>
              <a:gd name="connsiteY10" fmla="*/ 13624 h 457215"/>
              <a:gd name="connsiteX0" fmla="*/ 0 w 8554268"/>
              <a:gd name="connsiteY0" fmla="*/ 13624 h 457215"/>
              <a:gd name="connsiteX1" fmla="*/ 302 w 8554268"/>
              <a:gd name="connsiteY1" fmla="*/ 212876 h 457215"/>
              <a:gd name="connsiteX2" fmla="*/ 250741 w 8554268"/>
              <a:gd name="connsiteY2" fmla="*/ 214375 h 457215"/>
              <a:gd name="connsiteX3" fmla="*/ 254925 w 8554268"/>
              <a:gd name="connsiteY3" fmla="*/ 374896 h 457215"/>
              <a:gd name="connsiteX4" fmla="*/ 1523930 w 8554268"/>
              <a:gd name="connsiteY4" fmla="*/ 365704 h 457215"/>
              <a:gd name="connsiteX5" fmla="*/ 1521674 w 8554268"/>
              <a:gd name="connsiteY5" fmla="*/ 457215 h 457215"/>
              <a:gd name="connsiteX6" fmla="*/ 4573762 w 8554268"/>
              <a:gd name="connsiteY6" fmla="*/ 407385 h 457215"/>
              <a:gd name="connsiteX7" fmla="*/ 4537798 w 8554268"/>
              <a:gd name="connsiteY7" fmla="*/ 258470 h 457215"/>
              <a:gd name="connsiteX8" fmla="*/ 8276806 w 8554268"/>
              <a:gd name="connsiteY8" fmla="*/ 208807 h 457215"/>
              <a:gd name="connsiteX9" fmla="*/ 8278729 w 8554268"/>
              <a:gd name="connsiteY9" fmla="*/ 0 h 457215"/>
              <a:gd name="connsiteX10" fmla="*/ 0 w 8554268"/>
              <a:gd name="connsiteY10" fmla="*/ 13624 h 457215"/>
              <a:gd name="connsiteX0" fmla="*/ 0 w 8278729"/>
              <a:gd name="connsiteY0" fmla="*/ 13624 h 457215"/>
              <a:gd name="connsiteX1" fmla="*/ 302 w 8278729"/>
              <a:gd name="connsiteY1" fmla="*/ 212876 h 457215"/>
              <a:gd name="connsiteX2" fmla="*/ 250741 w 8278729"/>
              <a:gd name="connsiteY2" fmla="*/ 214375 h 457215"/>
              <a:gd name="connsiteX3" fmla="*/ 254925 w 8278729"/>
              <a:gd name="connsiteY3" fmla="*/ 374896 h 457215"/>
              <a:gd name="connsiteX4" fmla="*/ 1523930 w 8278729"/>
              <a:gd name="connsiteY4" fmla="*/ 365704 h 457215"/>
              <a:gd name="connsiteX5" fmla="*/ 1521674 w 8278729"/>
              <a:gd name="connsiteY5" fmla="*/ 457215 h 457215"/>
              <a:gd name="connsiteX6" fmla="*/ 4573762 w 8278729"/>
              <a:gd name="connsiteY6" fmla="*/ 407385 h 457215"/>
              <a:gd name="connsiteX7" fmla="*/ 4537798 w 8278729"/>
              <a:gd name="connsiteY7" fmla="*/ 258470 h 457215"/>
              <a:gd name="connsiteX8" fmla="*/ 8276806 w 8278729"/>
              <a:gd name="connsiteY8" fmla="*/ 208807 h 457215"/>
              <a:gd name="connsiteX9" fmla="*/ 8278729 w 8278729"/>
              <a:gd name="connsiteY9" fmla="*/ 0 h 457215"/>
              <a:gd name="connsiteX10" fmla="*/ 0 w 8278729"/>
              <a:gd name="connsiteY10" fmla="*/ 13624 h 45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78729" h="457215">
                <a:moveTo>
                  <a:pt x="0" y="13624"/>
                </a:moveTo>
                <a:cubicBezTo>
                  <a:pt x="101" y="79232"/>
                  <a:pt x="201" y="147268"/>
                  <a:pt x="302" y="212876"/>
                </a:cubicBezTo>
                <a:lnTo>
                  <a:pt x="250741" y="214375"/>
                </a:lnTo>
                <a:lnTo>
                  <a:pt x="254925" y="374896"/>
                </a:lnTo>
                <a:lnTo>
                  <a:pt x="1523930" y="365704"/>
                </a:lnTo>
                <a:lnTo>
                  <a:pt x="1521674" y="457215"/>
                </a:lnTo>
                <a:lnTo>
                  <a:pt x="4573762" y="407385"/>
                </a:lnTo>
                <a:cubicBezTo>
                  <a:pt x="4574784" y="350894"/>
                  <a:pt x="4536776" y="314961"/>
                  <a:pt x="4537798" y="258470"/>
                </a:cubicBezTo>
                <a:lnTo>
                  <a:pt x="8276806" y="208807"/>
                </a:lnTo>
                <a:lnTo>
                  <a:pt x="8278729" y="0"/>
                </a:lnTo>
                <a:lnTo>
                  <a:pt x="0" y="1362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pic>
        <p:nvPicPr>
          <p:cNvPr id="2662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2" y="260648"/>
            <a:ext cx="67163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0275"/>
            <a:ext cx="91440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1697379" y="4130085"/>
            <a:ext cx="7339117" cy="13871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prstClr val="white"/>
                </a:solidFill>
                <a:latin typeface="PF Din Text Comp Pro" panose="02000506020000020004" pitchFamily="2" charset="0"/>
                <a:ea typeface="+mn-ea"/>
                <a:cs typeface="+mn-cs"/>
              </a:defRPr>
            </a:lvl1pPr>
          </a:lstStyle>
          <a:p>
            <a:pPr algn="r">
              <a:lnSpc>
                <a:spcPts val="26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2"/>
                </a:solidFill>
                <a:latin typeface="PT Sans Narrow" panose="020B0506020203020204" pitchFamily="34" charset="-52"/>
              </a:rPr>
              <a:t>ПРЕДСЕДАТЕЛЬ КОМИТЕТА</a:t>
            </a:r>
          </a:p>
          <a:p>
            <a:pPr algn="r">
              <a:lnSpc>
                <a:spcPts val="4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tx2"/>
                </a:solidFill>
                <a:latin typeface="PT Sans Narrow" panose="020B0506020203020204" pitchFamily="34" charset="-52"/>
              </a:rPr>
              <a:t>Л. Бурак</a:t>
            </a:r>
            <a:endParaRPr lang="ru-RU" sz="2800" b="1" dirty="0">
              <a:solidFill>
                <a:schemeClr val="tx2"/>
              </a:solidFill>
              <a:latin typeface="PT Sans Narrow" panose="020B0506020203020204" pitchFamily="34" charset="-52"/>
            </a:endParaRPr>
          </a:p>
        </p:txBody>
      </p:sp>
      <p:sp>
        <p:nvSpPr>
          <p:cNvPr id="27650" name="Text Box 19"/>
          <p:cNvSpPr txBox="1">
            <a:spLocks noChangeArrowheads="1"/>
          </p:cNvSpPr>
          <p:nvPr/>
        </p:nvSpPr>
        <p:spPr bwMode="auto">
          <a:xfrm>
            <a:off x="18039" y="1585491"/>
            <a:ext cx="9125417" cy="23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3500"/>
              </a:lnSpc>
            </a:pPr>
            <a:r>
              <a:rPr lang="ru-RU" sz="3600" dirty="0">
                <a:solidFill>
                  <a:schemeClr val="bg1"/>
                </a:solidFill>
                <a:latin typeface="PFDinTextCompPro-Medium" pitchFamily="2" charset="0"/>
                <a:cs typeface="Segoe UI" pitchFamily="34" charset="0"/>
              </a:rPr>
              <a:t>Коллегия комитета по местному самоуправлению, межнациональным </a:t>
            </a:r>
            <a:br>
              <a:rPr lang="ru-RU" sz="3600" dirty="0">
                <a:solidFill>
                  <a:schemeClr val="bg1"/>
                </a:solidFill>
                <a:latin typeface="PFDinTextCompPro-Medium" pitchFamily="2" charset="0"/>
                <a:cs typeface="Segoe UI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PFDinTextCompPro-Medium" pitchFamily="2" charset="0"/>
                <a:cs typeface="Segoe UI" pitchFamily="34" charset="0"/>
              </a:rPr>
              <a:t>и межконфессиональным отношениям Ленинградской области </a:t>
            </a:r>
          </a:p>
          <a:p>
            <a:pPr algn="ctr" eaLnBrk="1" hangingPunct="1">
              <a:lnSpc>
                <a:spcPts val="3500"/>
              </a:lnSpc>
            </a:pPr>
            <a:r>
              <a:rPr lang="ru-RU" sz="2800" dirty="0" smtClean="0">
                <a:solidFill>
                  <a:schemeClr val="bg1"/>
                </a:solidFill>
                <a:latin typeface="PFDinTextCompPro-Medium" pitchFamily="2" charset="0"/>
                <a:cs typeface="Segoe UI" pitchFamily="34" charset="0"/>
              </a:rPr>
              <a:t> </a:t>
            </a:r>
            <a:endParaRPr lang="ru-RU" sz="2800" dirty="0">
              <a:solidFill>
                <a:schemeClr val="bg1"/>
              </a:solidFill>
              <a:latin typeface="PFDinTextCompPro-Medium" pitchFamily="2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5332"/>
      </p:ext>
    </p:extLst>
  </p:cSld>
  <p:clrMapOvr>
    <a:masterClrMapping/>
  </p:clrMapOvr>
  <p:transition advClick="0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3" b="10584"/>
          <a:stretch/>
        </p:blipFill>
        <p:spPr>
          <a:xfrm>
            <a:off x="-848" y="3501008"/>
            <a:ext cx="914400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 lang="ru-RU" smtClean="0"/>
              <a:pPr algn="l"/>
              <a:t>10</a:t>
            </a:fld>
            <a:endParaRPr lang="ru-RU" dirty="0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621679" y="171856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 smtClean="0"/>
              <a:t>Государственная национальная политика</a:t>
            </a:r>
            <a:endParaRPr lang="ru-RU" sz="1800" b="1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179512" y="765842"/>
            <a:ext cx="391181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PT Sans Narrow" panose="020B0604020202020204" charset="-52"/>
              </a:rPr>
              <a:t>Работа по укреплению гражданского единства, гармонизации межнациональных отношений и содействию этнокультурному многообразию ведется в рамках </a:t>
            </a:r>
            <a:r>
              <a:rPr lang="ru-RU" sz="2400" b="1" dirty="0" smtClean="0">
                <a:solidFill>
                  <a:srgbClr val="7030A0"/>
                </a:solidFill>
                <a:latin typeface="PT Sans Narrow" panose="020B0604020202020204" charset="-52"/>
              </a:rPr>
              <a:t>подпрограмм:</a:t>
            </a:r>
            <a:endParaRPr lang="ru-RU" sz="2400" b="1" dirty="0">
              <a:solidFill>
                <a:srgbClr val="7030A0"/>
              </a:solidFill>
              <a:latin typeface="PT Sans Narrow" panose="020B0604020202020204" charset="-52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4712022" y="611598"/>
            <a:ext cx="42831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PT Sans Narrow" panose="020B0604020202020204" charset="-52"/>
              </a:rPr>
              <a:t>«</a:t>
            </a:r>
            <a:r>
              <a:rPr lang="ru-RU" sz="2400" b="1" dirty="0">
                <a:solidFill>
                  <a:srgbClr val="7030A0"/>
                </a:solidFill>
                <a:latin typeface="PT Sans Narrow" panose="020B0604020202020204" charset="-52"/>
              </a:rPr>
              <a:t>Гармонизация межнациональных и межконфессиональных отношений в Ленинградской области</a:t>
            </a:r>
            <a:r>
              <a:rPr lang="ru-RU" sz="2400" b="1" dirty="0" smtClean="0">
                <a:solidFill>
                  <a:srgbClr val="7030A0"/>
                </a:solidFill>
                <a:latin typeface="PT Sans Narrow" panose="020B0604020202020204" charset="-52"/>
              </a:rPr>
              <a:t>»</a:t>
            </a:r>
            <a:endParaRPr lang="ru-RU" sz="2400" b="1" dirty="0">
              <a:solidFill>
                <a:srgbClr val="7030A0"/>
              </a:solidFill>
              <a:latin typeface="PT Sans Narrow" panose="020B0604020202020204" charset="-52"/>
            </a:endParaRPr>
          </a:p>
        </p:txBody>
      </p: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4712022" y="1818234"/>
            <a:ext cx="429339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PT Sans Narrow" panose="020B0604020202020204" charset="-52"/>
              </a:rPr>
              <a:t>«Поддержка </a:t>
            </a:r>
            <a:r>
              <a:rPr lang="ru-RU" sz="2400" b="1" dirty="0">
                <a:solidFill>
                  <a:srgbClr val="7030A0"/>
                </a:solidFill>
                <a:latin typeface="PT Sans Narrow" panose="020B0604020202020204" charset="-52"/>
              </a:rPr>
              <a:t>этнокультурной самобытности коренных малочисленных народов, проживающих на территории Ленинградской области</a:t>
            </a:r>
            <a:r>
              <a:rPr lang="ru-RU" sz="2400" b="1" dirty="0" smtClean="0">
                <a:solidFill>
                  <a:srgbClr val="7030A0"/>
                </a:solidFill>
                <a:latin typeface="PT Sans Narrow" panose="020B0604020202020204" charset="-52"/>
              </a:rPr>
              <a:t>»</a:t>
            </a:r>
            <a:endParaRPr lang="ru-RU" sz="2400" b="1" dirty="0">
              <a:solidFill>
                <a:srgbClr val="7030A0"/>
              </a:solidFill>
              <a:latin typeface="PT Sans Narrow" panose="020B0604020202020204" charset="-52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4211960" y="760759"/>
            <a:ext cx="500062" cy="428625"/>
            <a:chOff x="271" y="845"/>
            <a:chExt cx="315" cy="27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8F0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4211960" y="1870700"/>
            <a:ext cx="500062" cy="428625"/>
            <a:chOff x="271" y="845"/>
            <a:chExt cx="315" cy="270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8F0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0451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 lang="ru-RU" smtClean="0"/>
              <a:pPr algn="l"/>
              <a:t>11</a:t>
            </a:fld>
            <a:endParaRPr lang="ru-RU" dirty="0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621679" y="171856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 smtClean="0"/>
              <a:t>Государственная национальная политика</a:t>
            </a:r>
            <a:endParaRPr lang="ru-RU" sz="1800" b="1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668833" y="930119"/>
            <a:ext cx="39118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PT Sans Narrow" panose="020B0604020202020204" charset="-52"/>
              </a:rPr>
              <a:t>Проведены:</a:t>
            </a:r>
            <a:endParaRPr lang="ru-RU" sz="2400" b="1" dirty="0">
              <a:solidFill>
                <a:srgbClr val="7030A0"/>
              </a:solidFill>
              <a:latin typeface="PT Sans Narrow" panose="020B0604020202020204" charset="-52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621014" y="1442595"/>
            <a:ext cx="42831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PT Sans Narrow" panose="020B0604020202020204" charset="-52"/>
              </a:rPr>
              <a:t>конференция «Духовные традиции российского предпринимательства»</a:t>
            </a:r>
          </a:p>
        </p:txBody>
      </p: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590525" y="2931326"/>
            <a:ext cx="42933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PT Sans Narrow" panose="020B0604020202020204" charset="-52"/>
              </a:rPr>
              <a:t>научно-практическая </a:t>
            </a:r>
            <a:r>
              <a:rPr lang="ru-RU" sz="2400" b="1" dirty="0">
                <a:solidFill>
                  <a:srgbClr val="7030A0"/>
                </a:solidFill>
                <a:latin typeface="PT Sans Narrow" panose="020B0604020202020204" charset="-52"/>
              </a:rPr>
              <a:t>конференция «Финно-угорские народы Северо-Запада России</a:t>
            </a:r>
            <a:r>
              <a:rPr lang="ru-RU" sz="2400" b="1" dirty="0" smtClean="0">
                <a:solidFill>
                  <a:srgbClr val="7030A0"/>
                </a:solidFill>
                <a:latin typeface="PT Sans Narrow" panose="020B0604020202020204" charset="-52"/>
              </a:rPr>
              <a:t>»</a:t>
            </a:r>
          </a:p>
        </p:txBody>
      </p:sp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168771" y="930119"/>
            <a:ext cx="500062" cy="428625"/>
            <a:chOff x="271" y="845"/>
            <a:chExt cx="315" cy="270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8F0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41" y="4131655"/>
            <a:ext cx="3745424" cy="249289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9" r="2716"/>
          <a:stretch/>
        </p:blipFill>
        <p:spPr>
          <a:xfrm>
            <a:off x="4811407" y="2959505"/>
            <a:ext cx="3409952" cy="211572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"/>
          <a:stretch/>
        </p:blipFill>
        <p:spPr>
          <a:xfrm>
            <a:off x="4811408" y="928532"/>
            <a:ext cx="3409951" cy="2081688"/>
          </a:xfrm>
          <a:prstGeom prst="rect">
            <a:avLst/>
          </a:prstGeom>
        </p:spPr>
      </p:pic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4716016" y="5091157"/>
            <a:ext cx="40324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PT Sans Narrow" panose="020B0604020202020204" charset="-52"/>
              </a:rPr>
              <a:t>научно-практическая конференция «Ислам в гармонизации межнациональных отношений»</a:t>
            </a:r>
          </a:p>
        </p:txBody>
      </p:sp>
    </p:spTree>
    <p:extLst>
      <p:ext uri="{BB962C8B-B14F-4D97-AF65-F5344CB8AC3E}">
        <p14:creationId xmlns:p14="http://schemas.microsoft.com/office/powerpoint/2010/main" val="183614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 lang="ru-RU" smtClean="0"/>
              <a:pPr algn="l"/>
              <a:t>12</a:t>
            </a:fld>
            <a:endParaRPr lang="ru-RU" dirty="0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621679" y="171856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 smtClean="0"/>
              <a:t>Государственная национальная политика</a:t>
            </a:r>
            <a:endParaRPr lang="ru-RU" sz="1800" b="1" dirty="0"/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5881384" y="1108436"/>
            <a:ext cx="327831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PT Sans Narrow" panose="020B0604020202020204" charset="-52"/>
              </a:rPr>
              <a:t>Фестиваль </a:t>
            </a:r>
            <a:r>
              <a:rPr lang="ru-RU" sz="2400" b="1" dirty="0">
                <a:solidFill>
                  <a:srgbClr val="000099"/>
                </a:solidFill>
                <a:latin typeface="PT Sans Narrow" panose="020B0604020202020204" charset="-52"/>
              </a:rPr>
              <a:t>Ленинградской области «Россия – созвучие культур»</a:t>
            </a:r>
          </a:p>
        </p:txBody>
      </p: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5881384" y="3908792"/>
            <a:ext cx="30831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PT Sans Narrow" panose="020B0604020202020204" charset="-52"/>
              </a:rPr>
              <a:t>Татаро-башкирский </a:t>
            </a:r>
            <a:r>
              <a:rPr lang="ru-RU" sz="2400" b="1" dirty="0">
                <a:solidFill>
                  <a:srgbClr val="000099"/>
                </a:solidFill>
                <a:latin typeface="PT Sans Narrow" panose="020B0604020202020204" charset="-52"/>
              </a:rPr>
              <a:t>национальный праздник «Сабантуй-2016» </a:t>
            </a:r>
            <a:endParaRPr lang="ru-RU" sz="2400" b="1" dirty="0" smtClean="0">
              <a:solidFill>
                <a:srgbClr val="000099"/>
              </a:solidFill>
              <a:latin typeface="PT Sans Narrow" panose="020B0604020202020204" charset="-52"/>
            </a:endParaRPr>
          </a:p>
        </p:txBody>
      </p:sp>
      <p:grpSp>
        <p:nvGrpSpPr>
          <p:cNvPr id="20" name="Group 4"/>
          <p:cNvGrpSpPr>
            <a:grpSpLocks noChangeAspect="1"/>
          </p:cNvGrpSpPr>
          <p:nvPr/>
        </p:nvGrpSpPr>
        <p:grpSpPr bwMode="auto">
          <a:xfrm>
            <a:off x="5352470" y="1278388"/>
            <a:ext cx="500062" cy="428625"/>
            <a:chOff x="271" y="845"/>
            <a:chExt cx="315" cy="270"/>
          </a:xfrm>
        </p:grpSpPr>
        <p:sp>
          <p:nvSpPr>
            <p:cNvPr id="2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 b="9002"/>
          <a:stretch/>
        </p:blipFill>
        <p:spPr>
          <a:xfrm>
            <a:off x="0" y="718135"/>
            <a:ext cx="5380879" cy="2814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8" r="7887" b="3641"/>
          <a:stretch/>
        </p:blipFill>
        <p:spPr>
          <a:xfrm>
            <a:off x="0" y="3462061"/>
            <a:ext cx="5380879" cy="339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5380879" y="3933056"/>
            <a:ext cx="500062" cy="428625"/>
            <a:chOff x="271" y="845"/>
            <a:chExt cx="315" cy="270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9011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 lang="ru-RU" smtClean="0"/>
              <a:pPr algn="l"/>
              <a:t>13</a:t>
            </a:fld>
            <a:endParaRPr lang="ru-RU" dirty="0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621679" y="171856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 smtClean="0"/>
              <a:t>Государственная национальная политика</a:t>
            </a:r>
            <a:endParaRPr lang="ru-RU" sz="1800" b="1" dirty="0"/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1145300" y="762915"/>
            <a:ext cx="78161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PT Sans Narrow" panose="020B0604020202020204" charset="-52"/>
              </a:rPr>
              <a:t>30-й фестиваль «Древо жизни» </a:t>
            </a:r>
          </a:p>
        </p:txBody>
      </p:sp>
      <p:grpSp>
        <p:nvGrpSpPr>
          <p:cNvPr id="20" name="Group 4"/>
          <p:cNvGrpSpPr>
            <a:grpSpLocks noChangeAspect="1"/>
          </p:cNvGrpSpPr>
          <p:nvPr/>
        </p:nvGrpSpPr>
        <p:grpSpPr bwMode="auto">
          <a:xfrm>
            <a:off x="638938" y="764502"/>
            <a:ext cx="500062" cy="428625"/>
            <a:chOff x="271" y="845"/>
            <a:chExt cx="315" cy="270"/>
          </a:xfrm>
        </p:grpSpPr>
        <p:sp>
          <p:nvSpPr>
            <p:cNvPr id="2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9" y="1341557"/>
            <a:ext cx="4147556" cy="2556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" r="5716"/>
          <a:stretch/>
        </p:blipFill>
        <p:spPr>
          <a:xfrm>
            <a:off x="4769235" y="3916055"/>
            <a:ext cx="4106971" cy="2943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8" r="3406"/>
          <a:stretch/>
        </p:blipFill>
        <p:spPr>
          <a:xfrm>
            <a:off x="4769235" y="1341557"/>
            <a:ext cx="4106971" cy="257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r="8164" b="6033"/>
          <a:stretch/>
        </p:blipFill>
        <p:spPr>
          <a:xfrm>
            <a:off x="621679" y="3890958"/>
            <a:ext cx="4147556" cy="296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20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 lang="ru-RU" smtClean="0"/>
              <a:pPr algn="l"/>
              <a:t>14</a:t>
            </a:fld>
            <a:endParaRPr lang="ru-RU" dirty="0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621679" y="171856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 smtClean="0"/>
              <a:t>Государственная национальная политика</a:t>
            </a:r>
            <a:endParaRPr lang="ru-RU" sz="1800" b="1" dirty="0"/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1145300" y="762915"/>
            <a:ext cx="78161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PT Sans Narrow" panose="020B0604020202020204" charset="-52"/>
              </a:rPr>
              <a:t>Проект «Школа </a:t>
            </a:r>
            <a:r>
              <a:rPr lang="ru-RU" sz="2400" b="1" dirty="0">
                <a:solidFill>
                  <a:srgbClr val="000099"/>
                </a:solidFill>
                <a:latin typeface="PT Sans Narrow" panose="020B0604020202020204" charset="-52"/>
              </a:rPr>
              <a:t>мигранта. Добро пожаловать в Ленинградскую область» </a:t>
            </a:r>
          </a:p>
        </p:txBody>
      </p:sp>
      <p:grpSp>
        <p:nvGrpSpPr>
          <p:cNvPr id="20" name="Group 4"/>
          <p:cNvGrpSpPr>
            <a:grpSpLocks noChangeAspect="1"/>
          </p:cNvGrpSpPr>
          <p:nvPr/>
        </p:nvGrpSpPr>
        <p:grpSpPr bwMode="auto">
          <a:xfrm>
            <a:off x="638938" y="764502"/>
            <a:ext cx="500062" cy="428625"/>
            <a:chOff x="271" y="845"/>
            <a:chExt cx="315" cy="270"/>
          </a:xfrm>
        </p:grpSpPr>
        <p:sp>
          <p:nvSpPr>
            <p:cNvPr id="2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2085956" y="8516590"/>
            <a:ext cx="9413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lang="ru-RU" sz="2600" b="1" kern="1200" smtClean="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sz="3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D55375-A11A-4751-A351-BCFA5FCF8FCC}" type="slidenum">
              <a:rPr lang="ru-RU" altLang="ru-RU" sz="1400" smtClean="0">
                <a:solidFill>
                  <a:schemeClr val="tx2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ru-RU" altLang="ru-RU" sz="140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9" t="5093" r="15781" b="9897"/>
          <a:stretch/>
        </p:blipFill>
        <p:spPr bwMode="auto">
          <a:xfrm>
            <a:off x="815577" y="1593912"/>
            <a:ext cx="3215033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6" t="20926" r="27604" b="9352"/>
          <a:stretch/>
        </p:blipFill>
        <p:spPr bwMode="auto">
          <a:xfrm>
            <a:off x="4188431" y="1580801"/>
            <a:ext cx="3263889" cy="4615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17032"/>
            <a:ext cx="2139795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440" y="3717032"/>
            <a:ext cx="2139795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8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Константинов\Картинки регистр\how_to_rule_groups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2283"/>
          <a:stretch/>
        </p:blipFill>
        <p:spPr bwMode="auto">
          <a:xfrm>
            <a:off x="945037" y="2830688"/>
            <a:ext cx="7132838" cy="40273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 lang="ru-RU" smtClean="0"/>
              <a:pPr algn="l"/>
              <a:t>15</a:t>
            </a:fld>
            <a:endParaRPr lang="ru-RU" dirty="0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621679" y="171856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 smtClean="0"/>
              <a:t>Государственная национальная политика</a:t>
            </a:r>
            <a:endParaRPr lang="ru-RU" sz="1800" b="1" dirty="0"/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1075500" y="678588"/>
            <a:ext cx="78161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PT Sans Narrow" panose="020B0604020202020204" charset="-52"/>
              </a:rPr>
              <a:t>Проводится системный мониторинг </a:t>
            </a:r>
            <a:r>
              <a:rPr lang="ru-RU" sz="2400" b="1" dirty="0">
                <a:solidFill>
                  <a:srgbClr val="008000"/>
                </a:solidFill>
                <a:latin typeface="PT Sans Narrow" panose="020B0604020202020204" charset="-52"/>
              </a:rPr>
              <a:t>межнациональных </a:t>
            </a:r>
            <a:r>
              <a:rPr lang="ru-RU" sz="2400" b="1" dirty="0" smtClean="0">
                <a:solidFill>
                  <a:srgbClr val="008000"/>
                </a:solidFill>
                <a:latin typeface="PT Sans Narrow" panose="020B0604020202020204" charset="-52"/>
              </a:rPr>
              <a:t>отношений</a:t>
            </a:r>
            <a:endParaRPr lang="ru-RU" sz="2400" b="1" dirty="0">
              <a:solidFill>
                <a:srgbClr val="008000"/>
              </a:solidFill>
              <a:latin typeface="PT Sans Narrow" panose="020B0604020202020204" charset="-52"/>
            </a:endParaRPr>
          </a:p>
        </p:txBody>
      </p:sp>
      <p:grpSp>
        <p:nvGrpSpPr>
          <p:cNvPr id="20" name="Group 4"/>
          <p:cNvGrpSpPr>
            <a:grpSpLocks noChangeAspect="1"/>
          </p:cNvGrpSpPr>
          <p:nvPr/>
        </p:nvGrpSpPr>
        <p:grpSpPr bwMode="auto">
          <a:xfrm>
            <a:off x="575438" y="711628"/>
            <a:ext cx="500062" cy="428625"/>
            <a:chOff x="271" y="845"/>
            <a:chExt cx="315" cy="270"/>
          </a:xfrm>
        </p:grpSpPr>
        <p:sp>
          <p:nvSpPr>
            <p:cNvPr id="2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4" name="Group 4"/>
          <p:cNvGrpSpPr>
            <a:grpSpLocks noChangeAspect="1"/>
          </p:cNvGrpSpPr>
          <p:nvPr/>
        </p:nvGrpSpPr>
        <p:grpSpPr bwMode="auto">
          <a:xfrm>
            <a:off x="565914" y="1266693"/>
            <a:ext cx="500062" cy="428625"/>
            <a:chOff x="271" y="845"/>
            <a:chExt cx="315" cy="270"/>
          </a:xfrm>
        </p:grpSpPr>
        <p:sp>
          <p:nvSpPr>
            <p:cNvPr id="1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1101449" y="1168694"/>
            <a:ext cx="78161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8000"/>
                </a:solidFill>
                <a:latin typeface="PT Sans Narrow" panose="020B0604020202020204" charset="-52"/>
              </a:rPr>
              <a:t>Комитет </a:t>
            </a:r>
            <a:r>
              <a:rPr lang="ru-RU" sz="2400" b="1" dirty="0" smtClean="0">
                <a:solidFill>
                  <a:srgbClr val="008000"/>
                </a:solidFill>
                <a:latin typeface="PT Sans Narrow" panose="020B0604020202020204" charset="-52"/>
              </a:rPr>
              <a:t>участвует </a:t>
            </a:r>
            <a:r>
              <a:rPr lang="ru-RU" sz="2400" b="1" dirty="0">
                <a:solidFill>
                  <a:srgbClr val="008000"/>
                </a:solidFill>
                <a:latin typeface="PT Sans Narrow" panose="020B0604020202020204" charset="-52"/>
              </a:rPr>
              <a:t>в работах по созданию и развитию </a:t>
            </a:r>
            <a:r>
              <a:rPr lang="ru-RU" sz="2400" b="1" dirty="0" smtClean="0">
                <a:solidFill>
                  <a:srgbClr val="008000"/>
                </a:solidFill>
                <a:latin typeface="PT Sans Narrow" panose="020B0604020202020204" charset="-52"/>
              </a:rPr>
              <a:t>«Фонда </a:t>
            </a:r>
            <a:r>
              <a:rPr lang="ru-RU" sz="2400" b="1" dirty="0">
                <a:solidFill>
                  <a:srgbClr val="008000"/>
                </a:solidFill>
                <a:latin typeface="PT Sans Narrow" panose="020B0604020202020204" charset="-52"/>
              </a:rPr>
              <a:t>пространственных данных Ленинградской </a:t>
            </a:r>
            <a:r>
              <a:rPr lang="ru-RU" sz="2400" b="1" dirty="0" smtClean="0">
                <a:solidFill>
                  <a:srgbClr val="008000"/>
                </a:solidFill>
                <a:latin typeface="PT Sans Narrow" panose="020B0604020202020204" charset="-52"/>
              </a:rPr>
              <a:t>области»</a:t>
            </a:r>
            <a:endParaRPr lang="ru-RU" sz="2400" b="1" dirty="0">
              <a:solidFill>
                <a:srgbClr val="008000"/>
              </a:solidFill>
              <a:latin typeface="PT Sans Narrow" panose="020B0604020202020204" charset="-52"/>
            </a:endParaRPr>
          </a:p>
        </p:txBody>
      </p: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601387" y="2034303"/>
            <a:ext cx="500062" cy="428625"/>
            <a:chOff x="271" y="845"/>
            <a:chExt cx="315" cy="270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0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1130217" y="1999691"/>
            <a:ext cx="77874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latin typeface="PT Sans Narrow" panose="020B0604020202020204" charset="-52"/>
              </a:rPr>
              <a:t>Проведено исследование</a:t>
            </a:r>
            <a:r>
              <a:rPr lang="ru-RU" sz="2400" b="1" dirty="0">
                <a:solidFill>
                  <a:srgbClr val="008000"/>
                </a:solidFill>
                <a:latin typeface="PT Sans Narrow" panose="020B0604020202020204" charset="-52"/>
              </a:rPr>
              <a:t>, посвященное социально-экономическим, этнокультурным и правовым аспектам интеграции цыган</a:t>
            </a:r>
          </a:p>
        </p:txBody>
      </p:sp>
    </p:spTree>
    <p:extLst>
      <p:ext uri="{BB962C8B-B14F-4D97-AF65-F5344CB8AC3E}">
        <p14:creationId xmlns:p14="http://schemas.microsoft.com/office/powerpoint/2010/main" val="109057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 lang="ru-RU" smtClean="0"/>
              <a:pPr algn="l"/>
              <a:t>16</a:t>
            </a:fld>
            <a:endParaRPr lang="ru-RU" dirty="0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621679" y="171856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 smtClean="0"/>
              <a:t>Государственная национальная политика</a:t>
            </a:r>
            <a:endParaRPr lang="ru-RU" sz="1800" b="1" dirty="0"/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1075500" y="678588"/>
            <a:ext cx="78161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8000"/>
                </a:solidFill>
                <a:latin typeface="PT Sans Narrow" panose="020B0604020202020204" charset="-52"/>
              </a:rPr>
              <a:t>«Дом дружбы Ленинградской области</a:t>
            </a:r>
            <a:r>
              <a:rPr lang="ru-RU" sz="2400" b="1" dirty="0" smtClean="0">
                <a:solidFill>
                  <a:srgbClr val="008000"/>
                </a:solidFill>
                <a:latin typeface="PT Sans Narrow" panose="020B0604020202020204" charset="-52"/>
              </a:rPr>
              <a:t>»</a:t>
            </a:r>
            <a:endParaRPr lang="ru-RU" sz="2400" b="1" dirty="0">
              <a:solidFill>
                <a:srgbClr val="008000"/>
              </a:solidFill>
              <a:latin typeface="PT Sans Narrow" panose="020B0604020202020204" charset="-52"/>
            </a:endParaRPr>
          </a:p>
        </p:txBody>
      </p:sp>
      <p:grpSp>
        <p:nvGrpSpPr>
          <p:cNvPr id="20" name="Group 4"/>
          <p:cNvGrpSpPr>
            <a:grpSpLocks noChangeAspect="1"/>
          </p:cNvGrpSpPr>
          <p:nvPr/>
        </p:nvGrpSpPr>
        <p:grpSpPr bwMode="auto">
          <a:xfrm>
            <a:off x="575438" y="711628"/>
            <a:ext cx="500062" cy="428625"/>
            <a:chOff x="271" y="845"/>
            <a:chExt cx="315" cy="270"/>
          </a:xfrm>
        </p:grpSpPr>
        <p:sp>
          <p:nvSpPr>
            <p:cNvPr id="2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80785"/>
            <a:ext cx="4664108" cy="310476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01025"/>
            <a:ext cx="4568571" cy="297820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94173"/>
            <a:ext cx="4571999" cy="291870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91960"/>
            <a:ext cx="4571999" cy="292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2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>
                <a:solidFill>
                  <a:srgbClr val="000000"/>
                </a:solidFill>
              </a:rPr>
              <a:pPr algn="l"/>
              <a:t>17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621679" y="264189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000000"/>
                </a:solidFill>
              </a:rPr>
              <a:t>Подведение итогов, задачи на 2017 год</a:t>
            </a:r>
            <a:endParaRPr lang="ru-RU" sz="1800" b="1" dirty="0">
              <a:solidFill>
                <a:srgbClr val="000000"/>
              </a:solidFill>
            </a:endParaRPr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1938010" y="1522280"/>
            <a:ext cx="63326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32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На 100% выполнение задач 2016 года</a:t>
            </a:r>
            <a:endParaRPr lang="ru-RU" sz="3200" b="1" dirty="0">
              <a:solidFill>
                <a:srgbClr val="0070C0"/>
              </a:solidFill>
              <a:latin typeface="PT Sans Narrow" panose="020B0604020202020204" charset="-52"/>
              <a:ea typeface="Times New Roman"/>
            </a:endParaRP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733040" y="2801567"/>
            <a:ext cx="1119310" cy="959410"/>
            <a:chOff x="271" y="845"/>
            <a:chExt cx="315" cy="270"/>
          </a:xfrm>
        </p:grpSpPr>
        <p:sp>
          <p:nvSpPr>
            <p:cNvPr id="1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BF2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66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2078186" y="2865935"/>
            <a:ext cx="67422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36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5 </a:t>
            </a:r>
            <a:r>
              <a:rPr lang="ru-RU" sz="32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основных</a:t>
            </a:r>
            <a:r>
              <a:rPr lang="ru-RU" sz="36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задач </a:t>
            </a:r>
          </a:p>
          <a:p>
            <a:pPr>
              <a:lnSpc>
                <a:spcPts val="2400"/>
              </a:lnSpc>
            </a:pPr>
            <a:r>
              <a:rPr lang="ru-RU" sz="32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в сфере развития местного самоуправления</a:t>
            </a:r>
            <a:endParaRPr lang="ru-RU" sz="3200" b="1" dirty="0">
              <a:solidFill>
                <a:srgbClr val="0070C0"/>
              </a:solidFill>
              <a:latin typeface="PT Sans Narrow" panose="020B0604020202020204" charset="-52"/>
              <a:ea typeface="Times New Roman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720419" y="1340768"/>
            <a:ext cx="1092120" cy="936104"/>
            <a:chOff x="271" y="845"/>
            <a:chExt cx="315" cy="27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50" dirty="0">
                <a:solidFill>
                  <a:srgbClr val="000000"/>
                </a:solidFill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BF2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solidFill>
                  <a:srgbClr val="000000"/>
                </a:solidFill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66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708821" y="4465653"/>
            <a:ext cx="1143529" cy="980169"/>
            <a:chOff x="271" y="845"/>
            <a:chExt cx="315" cy="270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BF2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66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2172289" y="4465653"/>
            <a:ext cx="6294438" cy="104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36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6 </a:t>
            </a:r>
            <a:r>
              <a:rPr lang="ru-RU" sz="32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основных</a:t>
            </a:r>
            <a:r>
              <a:rPr lang="ru-RU" sz="36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задач </a:t>
            </a:r>
          </a:p>
          <a:p>
            <a:pPr>
              <a:lnSpc>
                <a:spcPts val="2400"/>
              </a:lnSpc>
            </a:pPr>
            <a:r>
              <a:rPr lang="ru-RU" sz="32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в сфере межнациональных и межконфессиональных отношений</a:t>
            </a:r>
            <a:endParaRPr lang="ru-RU" sz="3200" b="1" dirty="0">
              <a:solidFill>
                <a:srgbClr val="0070C0"/>
              </a:solidFill>
              <a:latin typeface="PT Sans Narrow" panose="020B0604020202020204" charset="-52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59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9"/>
          <p:cNvSpPr txBox="1">
            <a:spLocks noChangeArrowheads="1"/>
          </p:cNvSpPr>
          <p:nvPr/>
        </p:nvSpPr>
        <p:spPr bwMode="auto">
          <a:xfrm>
            <a:off x="2987824" y="2276872"/>
            <a:ext cx="30925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БЛАГОДАРЮ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ЗА </a:t>
            </a:r>
            <a:r>
              <a:rPr lang="ru-RU" sz="2400" b="1" dirty="0" smtClean="0">
                <a:solidFill>
                  <a:srgbClr val="0070C0"/>
                </a:solidFill>
              </a:rPr>
              <a:t>ВНИМАНИЕ !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504055" cy="64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7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 lang="ru-RU" smtClean="0"/>
              <a:pPr algn="l"/>
              <a:t>2</a:t>
            </a:fld>
            <a:endParaRPr lang="ru-RU" dirty="0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621679" y="79523"/>
            <a:ext cx="76328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/>
              <a:t>Государственная поддержка развития иных форм местного самоуправления</a:t>
            </a:r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744770" y="982636"/>
            <a:ext cx="361120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В 2016 году на реализацию закона о старостах субсидии получило 171 поселение в сумме 210 млн. рублей, на реализацию закона об общественных советах - 177 поселений в сумме 250 млн. рублей</a:t>
            </a: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658512" y="3933056"/>
            <a:ext cx="36270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Всего реализовано 1196 мероприятий в сельских населенных пунктах, 260 проектов в административных центрах поселений</a:t>
            </a: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178549" y="1060255"/>
            <a:ext cx="500062" cy="428625"/>
            <a:chOff x="271" y="845"/>
            <a:chExt cx="315" cy="270"/>
          </a:xfrm>
        </p:grpSpPr>
        <p:sp>
          <p:nvSpPr>
            <p:cNvPr id="1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BF2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66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6" name="Group 14"/>
          <p:cNvGrpSpPr>
            <a:grpSpLocks noChangeAspect="1"/>
          </p:cNvGrpSpPr>
          <p:nvPr/>
        </p:nvGrpSpPr>
        <p:grpSpPr bwMode="auto">
          <a:xfrm>
            <a:off x="158449" y="4052544"/>
            <a:ext cx="500063" cy="430213"/>
            <a:chOff x="276" y="2064"/>
            <a:chExt cx="315" cy="271"/>
          </a:xfrm>
        </p:grpSpPr>
        <p:sp>
          <p:nvSpPr>
            <p:cNvPr id="27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76" y="2064"/>
              <a:ext cx="31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356" y="2074"/>
              <a:ext cx="235" cy="191"/>
            </a:xfrm>
            <a:custGeom>
              <a:avLst/>
              <a:gdLst>
                <a:gd name="T0" fmla="*/ 0 w 235"/>
                <a:gd name="T1" fmla="*/ 112 h 191"/>
                <a:gd name="T2" fmla="*/ 39 w 235"/>
                <a:gd name="T3" fmla="*/ 74 h 191"/>
                <a:gd name="T4" fmla="*/ 81 w 235"/>
                <a:gd name="T5" fmla="*/ 116 h 191"/>
                <a:gd name="T6" fmla="*/ 198 w 235"/>
                <a:gd name="T7" fmla="*/ 0 h 191"/>
                <a:gd name="T8" fmla="*/ 235 w 235"/>
                <a:gd name="T9" fmla="*/ 38 h 191"/>
                <a:gd name="T10" fmla="*/ 81 w 235"/>
                <a:gd name="T11" fmla="*/ 191 h 191"/>
                <a:gd name="T12" fmla="*/ 0 w 235"/>
                <a:gd name="T13" fmla="*/ 11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1">
                  <a:moveTo>
                    <a:pt x="0" y="112"/>
                  </a:moveTo>
                  <a:lnTo>
                    <a:pt x="39" y="74"/>
                  </a:lnTo>
                  <a:lnTo>
                    <a:pt x="81" y="116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BF2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6"/>
            <p:cNvSpPr>
              <a:spLocks/>
            </p:cNvSpPr>
            <p:nvPr/>
          </p:nvSpPr>
          <p:spPr bwMode="auto">
            <a:xfrm>
              <a:off x="276" y="2063"/>
              <a:ext cx="275" cy="273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66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027" name="Picture 3" descr="C:\Users\1944~1\AppData\Local\Temp\Rar$DIa0.357\IMG_16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/>
          <a:stretch/>
        </p:blipFill>
        <p:spPr bwMode="auto">
          <a:xfrm>
            <a:off x="4472813" y="3814580"/>
            <a:ext cx="4134421" cy="29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944~1\AppData\Local\Temp\Rar$DIa0.511\Рудников посл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t="4358" r="15508" b="11843"/>
          <a:stretch/>
        </p:blipFill>
        <p:spPr bwMode="auto">
          <a:xfrm>
            <a:off x="4443327" y="982637"/>
            <a:ext cx="4163907" cy="255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41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 lang="ru-RU" smtClean="0"/>
              <a:pPr algn="l"/>
              <a:t>3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5"/>
          <a:stretch/>
        </p:blipFill>
        <p:spPr>
          <a:xfrm>
            <a:off x="3589535" y="877315"/>
            <a:ext cx="4870831" cy="37890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56992"/>
            <a:ext cx="4870831" cy="3240360"/>
          </a:xfrm>
          <a:prstGeom prst="rect">
            <a:avLst/>
          </a:prstGeom>
        </p:spPr>
      </p:pic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467544" y="1126428"/>
            <a:ext cx="288032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Встреча  старост населенных пунктов </a:t>
            </a: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и председателей </a:t>
            </a: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общественных </a:t>
            </a: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советов  </a:t>
            </a:r>
            <a:b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</a:b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с С.Е</a:t>
            </a: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. </a:t>
            </a: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Нарышкиным</a:t>
            </a:r>
            <a:endParaRPr lang="ru-RU" sz="2400" b="1" dirty="0">
              <a:solidFill>
                <a:srgbClr val="0070C0"/>
              </a:solidFill>
              <a:latin typeface="PT Sans Narrow" panose="020B0604020202020204" charset="-52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1035" y="5357247"/>
            <a:ext cx="2875692" cy="709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Санкт- Петербург</a:t>
            </a:r>
          </a:p>
          <a:p>
            <a:pPr lvl="0" algn="ctr">
              <a:lnSpc>
                <a:spcPts val="24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Таврический дворец </a:t>
            </a:r>
            <a:endParaRPr lang="ru-RU" sz="2400" b="1" dirty="0">
              <a:solidFill>
                <a:srgbClr val="0070C0"/>
              </a:solidFill>
              <a:latin typeface="PT Sans Narrow" panose="020B0604020202020204" charset="-52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645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19" y="3179139"/>
            <a:ext cx="4230561" cy="296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 lang="ru-RU" smtClean="0"/>
              <a:pPr algn="l"/>
              <a:t>4</a:t>
            </a:fld>
            <a:endParaRPr lang="ru-RU" dirty="0"/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585723" y="64043"/>
            <a:ext cx="77429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/>
              <a:t>Организация повышения квалификации лиц,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замещающих </a:t>
            </a:r>
            <a:r>
              <a:rPr lang="ru-RU" sz="1800" b="1" dirty="0"/>
              <a:t>муниципальные должности и должности муниципальной службы в органах местного самоуправления муниципальных образований Ленинградской области</a:t>
            </a:r>
          </a:p>
        </p:txBody>
      </p:sp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769493" y="1914176"/>
            <a:ext cx="76972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PT Sans Narrow" panose="020B0604020202020204" charset="-52"/>
              </a:rPr>
              <a:t>В рамках государственной программы за счет областного бюджета </a:t>
            </a:r>
            <a:r>
              <a:rPr lang="ru-RU" sz="2400" b="1" dirty="0" smtClean="0">
                <a:solidFill>
                  <a:srgbClr val="7030A0"/>
                </a:solidFill>
                <a:latin typeface="PT Sans Narrow" panose="020B0604020202020204" charset="-52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PT Sans Narrow" panose="020B0604020202020204" charset="-52"/>
              </a:rPr>
            </a:br>
            <a:r>
              <a:rPr lang="ru-RU" sz="2400" b="1" dirty="0" smtClean="0">
                <a:solidFill>
                  <a:srgbClr val="7030A0"/>
                </a:solidFill>
                <a:latin typeface="PT Sans Narrow" panose="020B0604020202020204" charset="-52"/>
              </a:rPr>
              <a:t>в </a:t>
            </a:r>
            <a:r>
              <a:rPr lang="ru-RU" sz="2400" b="1" dirty="0">
                <a:solidFill>
                  <a:srgbClr val="7030A0"/>
                </a:solidFill>
                <a:latin typeface="PT Sans Narrow" panose="020B0604020202020204" charset="-52"/>
              </a:rPr>
              <a:t>2016 году организовано повышение квалификации 220 человек.</a:t>
            </a:r>
          </a:p>
        </p:txBody>
      </p:sp>
      <p:grpSp>
        <p:nvGrpSpPr>
          <p:cNvPr id="14" name="Group 4"/>
          <p:cNvGrpSpPr>
            <a:grpSpLocks noChangeAspect="1"/>
          </p:cNvGrpSpPr>
          <p:nvPr/>
        </p:nvGrpSpPr>
        <p:grpSpPr bwMode="auto">
          <a:xfrm>
            <a:off x="269431" y="2012175"/>
            <a:ext cx="500062" cy="428625"/>
            <a:chOff x="271" y="845"/>
            <a:chExt cx="315" cy="270"/>
          </a:xfrm>
        </p:grpSpPr>
        <p:sp>
          <p:nvSpPr>
            <p:cNvPr id="1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8F0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8" y="3179895"/>
            <a:ext cx="4230561" cy="296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69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Константинов\Картинки регистр\data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5169" r="1688" b="11238"/>
          <a:stretch/>
        </p:blipFill>
        <p:spPr bwMode="auto">
          <a:xfrm>
            <a:off x="154380" y="3182587"/>
            <a:ext cx="8835242" cy="3675413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 lang="ru-RU" smtClean="0"/>
              <a:pPr algn="l"/>
              <a:t>5</a:t>
            </a:fld>
            <a:endParaRPr lang="ru-RU" dirty="0"/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611560" y="85374"/>
            <a:ext cx="76328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 smtClean="0"/>
              <a:t>Организация </a:t>
            </a:r>
            <a:r>
              <a:rPr lang="ru-RU" sz="1800" b="1" dirty="0"/>
              <a:t>и </a:t>
            </a:r>
            <a:r>
              <a:rPr lang="ru-RU" sz="1800" b="1" dirty="0" smtClean="0"/>
              <a:t>ведение регистра </a:t>
            </a:r>
            <a:r>
              <a:rPr lang="ru-RU" sz="1800" b="1" dirty="0"/>
              <a:t>муниципальных </a:t>
            </a:r>
            <a:r>
              <a:rPr lang="ru-RU" sz="1800" b="1" dirty="0" smtClean="0"/>
              <a:t>правовых </a:t>
            </a:r>
            <a:r>
              <a:rPr lang="ru-RU" sz="1800" b="1" dirty="0"/>
              <a:t>актов  </a:t>
            </a: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auto">
          <a:xfrm>
            <a:off x="841580" y="1553132"/>
            <a:ext cx="7727321" cy="709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</a:rPr>
              <a:t>В 2016 году осуществлен </a:t>
            </a: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</a:rPr>
              <a:t>прием и первичная обработка 19 813 муниципальных правовых актов </a:t>
            </a: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297507" y="981373"/>
            <a:ext cx="500062" cy="428625"/>
            <a:chOff x="271" y="845"/>
            <a:chExt cx="315" cy="270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8F0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841580" y="951508"/>
            <a:ext cx="75175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</a:rPr>
              <a:t>По состоянию на </a:t>
            </a: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</a:rPr>
              <a:t>01.01.2017 г. в </a:t>
            </a: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</a:rPr>
              <a:t>регистр включено 108 613 актов</a:t>
            </a:r>
          </a:p>
        </p:txBody>
      </p:sp>
      <p:grpSp>
        <p:nvGrpSpPr>
          <p:cNvPr id="14" name="Group 4"/>
          <p:cNvGrpSpPr>
            <a:grpSpLocks noChangeAspect="1"/>
          </p:cNvGrpSpPr>
          <p:nvPr/>
        </p:nvGrpSpPr>
        <p:grpSpPr bwMode="auto">
          <a:xfrm>
            <a:off x="307587" y="1590505"/>
            <a:ext cx="500062" cy="428625"/>
            <a:chOff x="271" y="845"/>
            <a:chExt cx="315" cy="270"/>
          </a:xfrm>
        </p:grpSpPr>
        <p:sp>
          <p:nvSpPr>
            <p:cNvPr id="1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8F0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9" name="Group 4"/>
          <p:cNvGrpSpPr>
            <a:grpSpLocks noChangeAspect="1"/>
          </p:cNvGrpSpPr>
          <p:nvPr/>
        </p:nvGrpSpPr>
        <p:grpSpPr bwMode="auto">
          <a:xfrm>
            <a:off x="313505" y="2442879"/>
            <a:ext cx="500062" cy="428625"/>
            <a:chOff x="271" y="845"/>
            <a:chExt cx="315" cy="270"/>
          </a:xfrm>
        </p:grpSpPr>
        <p:sp>
          <p:nvSpPr>
            <p:cNvPr id="30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8F0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842428" y="2449706"/>
            <a:ext cx="8050900" cy="101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PT Sans Narrow" pitchFamily="34" charset="-52"/>
              </a:rPr>
              <a:t>По </a:t>
            </a:r>
            <a:r>
              <a:rPr lang="ru-RU" sz="2400" b="1" dirty="0">
                <a:solidFill>
                  <a:srgbClr val="0070C0"/>
                </a:solidFill>
                <a:latin typeface="PT Sans Narrow" pitchFamily="34" charset="-52"/>
              </a:rPr>
              <a:t>количественному показателю объема работ </a:t>
            </a:r>
            <a:r>
              <a:rPr lang="ru-RU" sz="2400" b="1" dirty="0" smtClean="0">
                <a:solidFill>
                  <a:srgbClr val="0070C0"/>
                </a:solidFill>
                <a:latin typeface="PT Sans Narrow" pitchFamily="34" charset="-52"/>
              </a:rPr>
              <a:t>Ленинградская </a:t>
            </a:r>
            <a:r>
              <a:rPr lang="ru-RU" sz="2400" b="1" dirty="0">
                <a:solidFill>
                  <a:srgbClr val="0070C0"/>
                </a:solidFill>
                <a:latin typeface="PT Sans Narrow" pitchFamily="34" charset="-52"/>
              </a:rPr>
              <a:t>область занимает </a:t>
            </a:r>
            <a:r>
              <a:rPr lang="ru-RU" sz="2400" b="1" dirty="0" smtClean="0">
                <a:solidFill>
                  <a:srgbClr val="0070C0"/>
                </a:solidFill>
                <a:latin typeface="PT Sans Narrow" pitchFamily="34" charset="-52"/>
              </a:rPr>
              <a:t>13 </a:t>
            </a:r>
            <a:r>
              <a:rPr lang="ru-RU" sz="2400" b="1" dirty="0">
                <a:solidFill>
                  <a:srgbClr val="0070C0"/>
                </a:solidFill>
                <a:latin typeface="PT Sans Narrow" pitchFamily="34" charset="-52"/>
              </a:rPr>
              <a:t>место среди субъектов Российской Федерации </a:t>
            </a:r>
            <a:r>
              <a:rPr lang="ru-RU" sz="2400" b="1" dirty="0" smtClean="0">
                <a:solidFill>
                  <a:srgbClr val="0070C0"/>
                </a:solidFill>
                <a:latin typeface="PT Sans Narrow" pitchFamily="34" charset="-52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PT Sans Narrow" pitchFamily="34" charset="-52"/>
              </a:rPr>
            </a:br>
            <a:r>
              <a:rPr lang="ru-RU" sz="2400" b="1" dirty="0" smtClean="0">
                <a:solidFill>
                  <a:srgbClr val="0070C0"/>
                </a:solidFill>
                <a:latin typeface="PT Sans Narrow" pitchFamily="34" charset="-52"/>
              </a:rPr>
              <a:t>и 2 </a:t>
            </a:r>
            <a:r>
              <a:rPr lang="ru-RU" sz="2400" b="1" dirty="0">
                <a:solidFill>
                  <a:srgbClr val="0070C0"/>
                </a:solidFill>
                <a:latin typeface="PT Sans Narrow" pitchFamily="34" charset="-52"/>
              </a:rPr>
              <a:t>место в Северо-Западном федеральном округе</a:t>
            </a:r>
          </a:p>
        </p:txBody>
      </p:sp>
    </p:spTree>
    <p:extLst>
      <p:ext uri="{BB962C8B-B14F-4D97-AF65-F5344CB8AC3E}">
        <p14:creationId xmlns:p14="http://schemas.microsoft.com/office/powerpoint/2010/main" val="21661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 lang="ru-RU" smtClean="0"/>
              <a:pPr algn="l"/>
              <a:t>6</a:t>
            </a:fld>
            <a:endParaRPr lang="ru-RU" dirty="0"/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611560" y="85374"/>
            <a:ext cx="78551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/>
              <a:t>Развитие системы защиты прав потребителей в Ленинградской области</a:t>
            </a:r>
          </a:p>
        </p:txBody>
      </p:sp>
      <p:grpSp>
        <p:nvGrpSpPr>
          <p:cNvPr id="14" name="Group 4"/>
          <p:cNvGrpSpPr>
            <a:grpSpLocks noChangeAspect="1"/>
          </p:cNvGrpSpPr>
          <p:nvPr/>
        </p:nvGrpSpPr>
        <p:grpSpPr bwMode="auto">
          <a:xfrm>
            <a:off x="308474" y="1046075"/>
            <a:ext cx="500062" cy="428625"/>
            <a:chOff x="271" y="845"/>
            <a:chExt cx="315" cy="270"/>
          </a:xfrm>
        </p:grpSpPr>
        <p:sp>
          <p:nvSpPr>
            <p:cNvPr id="1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949135" y="966868"/>
            <a:ext cx="376688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 smtClean="0">
                <a:solidFill>
                  <a:srgbClr val="008000"/>
                </a:solidFill>
                <a:latin typeface="PT Sans Narrow" pitchFamily="34" charset="-52"/>
              </a:rPr>
              <a:t>Обеспечена </a:t>
            </a:r>
            <a:r>
              <a:rPr lang="ru-RU" sz="2400" b="1" dirty="0">
                <a:solidFill>
                  <a:srgbClr val="008000"/>
                </a:solidFill>
                <a:latin typeface="PT Sans Narrow" pitchFamily="34" charset="-52"/>
              </a:rPr>
              <a:t>деятельность 18 информационно-консультационных </a:t>
            </a:r>
            <a:r>
              <a:rPr lang="ru-RU" sz="2400" b="1" dirty="0" smtClean="0">
                <a:solidFill>
                  <a:srgbClr val="008000"/>
                </a:solidFill>
                <a:latin typeface="PT Sans Narrow" pitchFamily="34" charset="-52"/>
              </a:rPr>
              <a:t>центров</a:t>
            </a:r>
            <a:endParaRPr lang="ru-RU" sz="2400" b="1" dirty="0">
              <a:solidFill>
                <a:srgbClr val="008000"/>
              </a:solidFill>
              <a:latin typeface="PT Sans Narrow" pitchFamily="34" charset="-52"/>
            </a:endParaRPr>
          </a:p>
        </p:txBody>
      </p:sp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950739" y="2179272"/>
            <a:ext cx="376688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 smtClean="0">
                <a:solidFill>
                  <a:srgbClr val="008000"/>
                </a:solidFill>
                <a:latin typeface="PT Sans Narrow" pitchFamily="34" charset="-52"/>
              </a:rPr>
              <a:t>Разработаны </a:t>
            </a:r>
            <a:r>
              <a:rPr lang="ru-RU" sz="2400" b="1" dirty="0">
                <a:solidFill>
                  <a:srgbClr val="008000"/>
                </a:solidFill>
                <a:latin typeface="PT Sans Narrow" pitchFamily="34" charset="-52"/>
              </a:rPr>
              <a:t>и изданы информационно-справочные материалы по защите прав потребителей </a:t>
            </a:r>
            <a:r>
              <a:rPr lang="ru-RU" sz="2400" b="1" dirty="0" smtClean="0">
                <a:solidFill>
                  <a:srgbClr val="008000"/>
                </a:solidFill>
                <a:latin typeface="PT Sans Narrow" pitchFamily="34" charset="-52"/>
              </a:rPr>
              <a:t>(200 </a:t>
            </a:r>
            <a:r>
              <a:rPr lang="ru-RU" sz="2400" b="1" dirty="0">
                <a:solidFill>
                  <a:srgbClr val="008000"/>
                </a:solidFill>
                <a:latin typeface="PT Sans Narrow" pitchFamily="34" charset="-52"/>
              </a:rPr>
              <a:t>справочников, 800 брошюр и 2000 </a:t>
            </a:r>
            <a:r>
              <a:rPr lang="ru-RU" sz="2400" b="1" dirty="0" smtClean="0">
                <a:solidFill>
                  <a:srgbClr val="008000"/>
                </a:solidFill>
                <a:latin typeface="PT Sans Narrow" pitchFamily="34" charset="-52"/>
              </a:rPr>
              <a:t>памяток)</a:t>
            </a:r>
            <a:endParaRPr lang="ru-RU" sz="2400" b="1" dirty="0">
              <a:solidFill>
                <a:srgbClr val="008000"/>
              </a:solidFill>
              <a:latin typeface="PT Sans Narrow" pitchFamily="34" charset="-52"/>
            </a:endParaRPr>
          </a:p>
        </p:txBody>
      </p:sp>
      <p:grpSp>
        <p:nvGrpSpPr>
          <p:cNvPr id="18" name="Group 4"/>
          <p:cNvGrpSpPr>
            <a:grpSpLocks noChangeAspect="1"/>
          </p:cNvGrpSpPr>
          <p:nvPr/>
        </p:nvGrpSpPr>
        <p:grpSpPr bwMode="auto">
          <a:xfrm>
            <a:off x="308474" y="4612307"/>
            <a:ext cx="500062" cy="428625"/>
            <a:chOff x="271" y="845"/>
            <a:chExt cx="315" cy="270"/>
          </a:xfrm>
        </p:grpSpPr>
        <p:sp>
          <p:nvSpPr>
            <p:cNvPr id="1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8F0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4" name="Group 4"/>
          <p:cNvGrpSpPr>
            <a:grpSpLocks noChangeAspect="1"/>
          </p:cNvGrpSpPr>
          <p:nvPr/>
        </p:nvGrpSpPr>
        <p:grpSpPr bwMode="auto">
          <a:xfrm>
            <a:off x="308474" y="2228325"/>
            <a:ext cx="500062" cy="428625"/>
            <a:chOff x="271" y="845"/>
            <a:chExt cx="315" cy="270"/>
          </a:xfrm>
        </p:grpSpPr>
        <p:sp>
          <p:nvSpPr>
            <p:cNvPr id="2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986942" y="4509120"/>
            <a:ext cx="28947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 smtClean="0">
                <a:solidFill>
                  <a:srgbClr val="008000"/>
                </a:solidFill>
                <a:latin typeface="PT Sans Narrow" pitchFamily="34" charset="-52"/>
              </a:rPr>
              <a:t>Организованы </a:t>
            </a:r>
            <a:r>
              <a:rPr lang="ru-RU" sz="2400" b="1" dirty="0">
                <a:solidFill>
                  <a:srgbClr val="008000"/>
                </a:solidFill>
                <a:latin typeface="PT Sans Narrow" pitchFamily="34" charset="-52"/>
              </a:rPr>
              <a:t>и </a:t>
            </a:r>
            <a:r>
              <a:rPr lang="ru-RU" sz="2400" b="1" dirty="0" smtClean="0">
                <a:solidFill>
                  <a:srgbClr val="008000"/>
                </a:solidFill>
                <a:latin typeface="PT Sans Narrow" pitchFamily="34" charset="-52"/>
              </a:rPr>
              <a:t>проведены обучающие семинары</a:t>
            </a:r>
            <a:endParaRPr lang="ru-RU" sz="2400" b="1" dirty="0">
              <a:solidFill>
                <a:srgbClr val="008000"/>
              </a:solidFill>
              <a:latin typeface="PT Sans Narrow" pitchFamily="34" charset="-52"/>
            </a:endParaRPr>
          </a:p>
        </p:txBody>
      </p:sp>
      <p:pic>
        <p:nvPicPr>
          <p:cNvPr id="29" name="Рисунок 3" descr="2016-07-26 16-32-4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/>
          <a:stretch/>
        </p:blipFill>
        <p:spPr bwMode="auto">
          <a:xfrm>
            <a:off x="4954418" y="3353964"/>
            <a:ext cx="3644554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C:\Users\ts_muhina\Desktop\ЗПП\Подпрограмма 4 ЗПП\ИКЦ\КОТОВ\IMG_4596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7"/>
          <a:stretch/>
        </p:blipFill>
        <p:spPr bwMode="auto">
          <a:xfrm>
            <a:off x="4954418" y="898191"/>
            <a:ext cx="3644554" cy="245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53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Болдышева\AppData\Local\Microsoft\Windows\Temporary Internet Files\Content.Outlook\VLF00UTL\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 b="38425"/>
          <a:stretch/>
        </p:blipFill>
        <p:spPr bwMode="auto">
          <a:xfrm>
            <a:off x="827584" y="4027365"/>
            <a:ext cx="6352076" cy="28091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Болдышева\AppData\Local\Microsoft\Windows\Temporary Internet Files\Content.Outlook\VLF00UTL\i (3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3" b="29625"/>
          <a:stretch/>
        </p:blipFill>
        <p:spPr bwMode="auto">
          <a:xfrm rot="5400000">
            <a:off x="5018071" y="2698932"/>
            <a:ext cx="6422886" cy="1660444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 lang="ru-RU" smtClean="0"/>
              <a:pPr algn="l"/>
              <a:t>7</a:t>
            </a:fld>
            <a:endParaRPr lang="ru-RU" dirty="0"/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699290" y="171856"/>
            <a:ext cx="76328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/>
              <a:t>Итоги выборов </a:t>
            </a: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176794" y="1908390"/>
            <a:ext cx="500062" cy="428625"/>
            <a:chOff x="271" y="845"/>
            <a:chExt cx="315" cy="270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8F0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711922" y="1786160"/>
            <a:ext cx="75175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</a:rPr>
              <a:t>депутатов </a:t>
            </a: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</a:rPr>
              <a:t>Государственной Думы Федерального Собрания Российской Федерации </a:t>
            </a:r>
            <a:endParaRPr lang="ru-RU" sz="2400" b="1" dirty="0" smtClean="0">
              <a:solidFill>
                <a:srgbClr val="0070C0"/>
              </a:solidFill>
              <a:latin typeface="PT Sans Narrow" panose="020B0604020202020204" charset="-52"/>
            </a:endParaRPr>
          </a:p>
        </p:txBody>
      </p:sp>
      <p:grpSp>
        <p:nvGrpSpPr>
          <p:cNvPr id="14" name="Group 4"/>
          <p:cNvGrpSpPr>
            <a:grpSpLocks noChangeAspect="1"/>
          </p:cNvGrpSpPr>
          <p:nvPr/>
        </p:nvGrpSpPr>
        <p:grpSpPr bwMode="auto">
          <a:xfrm>
            <a:off x="172308" y="2670240"/>
            <a:ext cx="500062" cy="428625"/>
            <a:chOff x="271" y="845"/>
            <a:chExt cx="315" cy="270"/>
          </a:xfrm>
        </p:grpSpPr>
        <p:sp>
          <p:nvSpPr>
            <p:cNvPr id="1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8F0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9" name="Group 4"/>
          <p:cNvGrpSpPr>
            <a:grpSpLocks noChangeAspect="1"/>
          </p:cNvGrpSpPr>
          <p:nvPr/>
        </p:nvGrpSpPr>
        <p:grpSpPr bwMode="auto">
          <a:xfrm>
            <a:off x="176794" y="3336214"/>
            <a:ext cx="500062" cy="428625"/>
            <a:chOff x="271" y="845"/>
            <a:chExt cx="315" cy="270"/>
          </a:xfrm>
        </p:grpSpPr>
        <p:sp>
          <p:nvSpPr>
            <p:cNvPr id="30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8F0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734069" y="3283151"/>
            <a:ext cx="8050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>
                <a:solidFill>
                  <a:srgbClr val="0070C0"/>
                </a:solidFill>
                <a:latin typeface="PT Sans Narrow" pitchFamily="34" charset="-52"/>
              </a:rPr>
              <a:t>депутатов представительных органов отдельных муниципальных образований Ленинградской области</a:t>
            </a: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689210" y="756000"/>
            <a:ext cx="7517592" cy="101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 smtClean="0">
                <a:solidFill>
                  <a:srgbClr val="000099"/>
                </a:solidFill>
                <a:latin typeface="PT Sans Narrow" pitchFamily="34" charset="-52"/>
              </a:rPr>
              <a:t>18 </a:t>
            </a:r>
            <a:r>
              <a:rPr lang="ru-RU" sz="2400" b="1" dirty="0">
                <a:solidFill>
                  <a:srgbClr val="000099"/>
                </a:solidFill>
                <a:latin typeface="PT Sans Narrow" pitchFamily="34" charset="-52"/>
              </a:rPr>
              <a:t>сентября 2016 </a:t>
            </a:r>
            <a:r>
              <a:rPr lang="ru-RU" sz="2400" b="1" dirty="0" smtClean="0">
                <a:solidFill>
                  <a:srgbClr val="000099"/>
                </a:solidFill>
                <a:latin typeface="PT Sans Narrow" pitchFamily="34" charset="-52"/>
              </a:rPr>
              <a:t>года</a:t>
            </a:r>
            <a:br>
              <a:rPr lang="ru-RU" sz="2400" b="1" dirty="0" smtClean="0">
                <a:solidFill>
                  <a:srgbClr val="000099"/>
                </a:solidFill>
                <a:latin typeface="PT Sans Narrow" pitchFamily="34" charset="-52"/>
              </a:rPr>
            </a:br>
            <a:r>
              <a:rPr lang="ru-RU" sz="2400" dirty="0">
                <a:solidFill>
                  <a:srgbClr val="000099"/>
                </a:solidFill>
                <a:latin typeface="PT Sans Narrow" pitchFamily="34" charset="-52"/>
              </a:rPr>
              <a:t>е</a:t>
            </a:r>
            <a:r>
              <a:rPr lang="ru-RU" sz="2400" dirty="0" smtClean="0">
                <a:solidFill>
                  <a:srgbClr val="000099"/>
                </a:solidFill>
                <a:latin typeface="PT Sans Narrow" pitchFamily="34" charset="-52"/>
              </a:rPr>
              <a:t>диный </a:t>
            </a:r>
            <a:r>
              <a:rPr lang="ru-RU" sz="2400" dirty="0">
                <a:solidFill>
                  <a:srgbClr val="000099"/>
                </a:solidFill>
                <a:latin typeface="PT Sans Narrow" pitchFamily="34" charset="-52"/>
              </a:rPr>
              <a:t>день </a:t>
            </a:r>
            <a:r>
              <a:rPr lang="ru-RU" sz="2400" dirty="0" smtClean="0">
                <a:solidFill>
                  <a:srgbClr val="000099"/>
                </a:solidFill>
                <a:latin typeface="PT Sans Narrow" pitchFamily="34" charset="-52"/>
              </a:rPr>
              <a:t>голосования</a:t>
            </a:r>
            <a:br>
              <a:rPr lang="ru-RU" sz="2400" dirty="0" smtClean="0">
                <a:solidFill>
                  <a:srgbClr val="000099"/>
                </a:solidFill>
                <a:latin typeface="PT Sans Narrow" pitchFamily="34" charset="-52"/>
              </a:rPr>
            </a:b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</a:rPr>
              <a:t>состоялись</a:t>
            </a:r>
            <a:r>
              <a:rPr lang="ru-RU" sz="2400" dirty="0" smtClean="0">
                <a:solidFill>
                  <a:srgbClr val="0000CC"/>
                </a:solidFill>
                <a:latin typeface="PT Sans Narrow" pitchFamily="34" charset="-52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</a:rPr>
              <a:t>выборы </a:t>
            </a:r>
            <a:endParaRPr lang="ru-RU" sz="2400" dirty="0">
              <a:solidFill>
                <a:srgbClr val="000099"/>
              </a:solidFill>
              <a:latin typeface="PT Sans Narrow" pitchFamily="34" charset="-52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726110" y="2671094"/>
            <a:ext cx="7727321" cy="40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</a:rPr>
              <a:t>депутатов Законодательного собрания Ленинградской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197752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Болдышева\AppData\Local\Microsoft\Windows\Temporary Internet Files\Content.Outlook\VLF00UTL\карта границ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" t="5660" r="756" b="355"/>
          <a:stretch/>
        </p:blipFill>
        <p:spPr bwMode="auto">
          <a:xfrm>
            <a:off x="724394" y="2470068"/>
            <a:ext cx="8044995" cy="4387932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 lang="ru-RU" smtClean="0"/>
              <a:pPr algn="l"/>
              <a:t>8</a:t>
            </a:fld>
            <a:endParaRPr lang="ru-RU" dirty="0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621679" y="79523"/>
            <a:ext cx="76328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 smtClean="0"/>
              <a:t>Территориальная организация местного самоуправления</a:t>
            </a:r>
            <a:endParaRPr lang="ru-RU" sz="1800" b="1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621679" y="722940"/>
            <a:ext cx="814771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Приняты:</a:t>
            </a:r>
            <a:endParaRPr lang="ru-RU" sz="1000" dirty="0" smtClean="0">
              <a:solidFill>
                <a:srgbClr val="0070C0"/>
              </a:solidFill>
              <a:latin typeface="PT Sans Narrow" panose="020B0604020202020204" charset="-52"/>
              <a:ea typeface="Times New Roman"/>
            </a:endParaRPr>
          </a:p>
          <a:p>
            <a:pPr>
              <a:lnSpc>
                <a:spcPts val="2400"/>
              </a:lnSpc>
            </a:pPr>
            <a:endParaRPr lang="ru-RU" sz="2400" dirty="0" smtClean="0">
              <a:solidFill>
                <a:srgbClr val="0070C0"/>
              </a:solidFill>
              <a:latin typeface="PT Sans Narrow" panose="020B0604020202020204" charset="-52"/>
              <a:ea typeface="Times New Roman"/>
            </a:endParaRPr>
          </a:p>
          <a:p>
            <a:pPr>
              <a:lnSpc>
                <a:spcPts val="24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Областной </a:t>
            </a: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закон от </a:t>
            </a: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29.12.2016 </a:t>
            </a: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г. № 113-оз </a:t>
            </a:r>
          </a:p>
          <a:p>
            <a:pPr>
              <a:lnSpc>
                <a:spcPts val="2400"/>
              </a:lnSpc>
            </a:pP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«Об административно-территориальных преобразованиях в Ломоносовском муниципальном районе Ленинградской области в связи с изменением категории населенного пункта </a:t>
            </a:r>
            <a:r>
              <a:rPr lang="ru-RU" sz="2400" b="1" dirty="0" err="1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Виллози</a:t>
            </a: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»</a:t>
            </a:r>
            <a:endParaRPr lang="ru-RU" sz="2400" b="1" dirty="0">
              <a:solidFill>
                <a:srgbClr val="0070C0"/>
              </a:solidFill>
              <a:latin typeface="PT Sans Narrow" panose="020B0604020202020204" charset="-52"/>
              <a:ea typeface="Times New Roman"/>
            </a:endParaRP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121617" y="1460541"/>
            <a:ext cx="500062" cy="428625"/>
            <a:chOff x="271" y="845"/>
            <a:chExt cx="315" cy="270"/>
          </a:xfrm>
        </p:grpSpPr>
        <p:sp>
          <p:nvSpPr>
            <p:cNvPr id="1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BF2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66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610651" y="2759451"/>
            <a:ext cx="83496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Областной </a:t>
            </a: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закон от </a:t>
            </a: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29.12.2016 </a:t>
            </a: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г. № 116-оз </a:t>
            </a:r>
          </a:p>
          <a:p>
            <a:pPr>
              <a:lnSpc>
                <a:spcPts val="2400"/>
              </a:lnSpc>
            </a:pP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«Об административно-территориальных преобразованиях в Ломоносовском муниципальном районе Ленинградской области в связи с изменением категории населенного пункта Аннино</a:t>
            </a: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»</a:t>
            </a:r>
            <a:endParaRPr lang="ru-RU" sz="2400" b="1" dirty="0">
              <a:solidFill>
                <a:srgbClr val="0070C0"/>
              </a:solidFill>
              <a:latin typeface="PT Sans Narrow" panose="020B0604020202020204" charset="-52"/>
              <a:ea typeface="Times New Roman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21617" y="2785845"/>
            <a:ext cx="500062" cy="428625"/>
            <a:chOff x="271" y="845"/>
            <a:chExt cx="315" cy="27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BF2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66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5183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3629688-4099-4C31-A792-7089FE2DB9F1}" type="slidenum">
              <a:rPr lang="ru-RU" smtClean="0"/>
              <a:pPr algn="l"/>
              <a:t>9</a:t>
            </a:fld>
            <a:endParaRPr lang="ru-RU" dirty="0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621679" y="264189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 smtClean="0"/>
              <a:t>Отдельные направления работы Комитета</a:t>
            </a:r>
            <a:endParaRPr lang="ru-RU" sz="1800" b="1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1314017" y="1266792"/>
            <a:ext cx="6373925" cy="709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Совет </a:t>
            </a: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по развитию местного самоуправления при Губернаторе Ленинградской области</a:t>
            </a: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720419" y="2499153"/>
            <a:ext cx="500062" cy="428625"/>
            <a:chOff x="271" y="845"/>
            <a:chExt cx="315" cy="270"/>
          </a:xfrm>
        </p:grpSpPr>
        <p:sp>
          <p:nvSpPr>
            <p:cNvPr id="1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BF2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66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1290709" y="2429408"/>
            <a:ext cx="60522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Совет старост населенных пунктов Ленинградской области</a:t>
            </a: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720419" y="1405765"/>
            <a:ext cx="500062" cy="428625"/>
            <a:chOff x="271" y="845"/>
            <a:chExt cx="315" cy="27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BF2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66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723279" y="3689987"/>
            <a:ext cx="500062" cy="428625"/>
            <a:chOff x="271" y="845"/>
            <a:chExt cx="315" cy="270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BF2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66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1396876" y="3685161"/>
            <a:ext cx="69717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Взаимодействие с Законодательным собранием  Ленинградской </a:t>
            </a:r>
            <a:r>
              <a:rPr lang="ru-RU" sz="2400" b="1" dirty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области</a:t>
            </a:r>
          </a:p>
        </p:txBody>
      </p: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1314017" y="4948758"/>
            <a:ext cx="7279103" cy="709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PT Sans Narrow" panose="020B0604020202020204" charset="-52"/>
                <a:ea typeface="Times New Roman"/>
              </a:rPr>
              <a:t>Координация деятельности приемных Губернатора Ленинградской области</a:t>
            </a:r>
            <a:endParaRPr lang="ru-RU" sz="2400" b="1" dirty="0">
              <a:solidFill>
                <a:srgbClr val="0070C0"/>
              </a:solidFill>
              <a:latin typeface="PT Sans Narrow" panose="020B0604020202020204" charset="-52"/>
              <a:ea typeface="Times New Roman"/>
            </a:endParaRPr>
          </a:p>
        </p:txBody>
      </p:sp>
      <p:grpSp>
        <p:nvGrpSpPr>
          <p:cNvPr id="24" name="Group 4"/>
          <p:cNvGrpSpPr>
            <a:grpSpLocks noChangeAspect="1"/>
          </p:cNvGrpSpPr>
          <p:nvPr/>
        </p:nvGrpSpPr>
        <p:grpSpPr bwMode="auto">
          <a:xfrm>
            <a:off x="733038" y="4998393"/>
            <a:ext cx="500062" cy="428625"/>
            <a:chOff x="271" y="845"/>
            <a:chExt cx="315" cy="270"/>
          </a:xfrm>
        </p:grpSpPr>
        <p:sp>
          <p:nvSpPr>
            <p:cNvPr id="2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BF2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66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782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TC103090430[[fn=Объединенный]]</Template>
  <TotalTime>70322</TotalTime>
  <Words>506</Words>
  <Application>Microsoft Office PowerPoint</Application>
  <PresentationFormat>Экран (4:3)</PresentationFormat>
  <Paragraphs>88</Paragraphs>
  <Slides>18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Verdana</vt:lpstr>
      <vt:lpstr>PT Sans Narrow</vt:lpstr>
      <vt:lpstr>Times New Roman</vt:lpstr>
      <vt:lpstr>PF Din Text Comp Pro Light</vt:lpstr>
      <vt:lpstr>Segoe UI</vt:lpstr>
      <vt:lpstr>Malgun Gothic</vt:lpstr>
      <vt:lpstr>PFDinTextCompPro-Medium</vt:lpstr>
      <vt:lpstr>PF Din Text Comp Pro Medium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DTsukanov</dc:creator>
  <dc:description>23.05.2010</dc:description>
  <cp:lastModifiedBy>Лидия Вячеславовна Львова</cp:lastModifiedBy>
  <cp:revision>2040</cp:revision>
  <cp:lastPrinted>2017-03-01T11:28:43Z</cp:lastPrinted>
  <dcterms:created xsi:type="dcterms:W3CDTF">2010-02-08T13:44:13Z</dcterms:created>
  <dcterms:modified xsi:type="dcterms:W3CDTF">2020-10-08T11:45:16Z</dcterms:modified>
</cp:coreProperties>
</file>